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41.xml" ContentType="application/inkml+xml"/>
  <Override PartName="/ppt/ink/ink42.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Lst>
  <p:notesMasterIdLst>
    <p:notesMasterId r:id="rId93"/>
  </p:notes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9" r:id="rId51"/>
    <p:sldId id="310" r:id="rId52"/>
    <p:sldId id="311" r:id="rId53"/>
    <p:sldId id="312" r:id="rId54"/>
    <p:sldId id="313" r:id="rId55"/>
    <p:sldId id="314" r:id="rId56"/>
    <p:sldId id="316" r:id="rId57"/>
    <p:sldId id="317" r:id="rId58"/>
    <p:sldId id="318" r:id="rId59"/>
    <p:sldId id="319" r:id="rId60"/>
    <p:sldId id="320"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334" r:id="rId75"/>
    <p:sldId id="335" r:id="rId76"/>
    <p:sldId id="336" r:id="rId77"/>
    <p:sldId id="337" r:id="rId78"/>
    <p:sldId id="338" r:id="rId79"/>
    <p:sldId id="339" r:id="rId80"/>
    <p:sldId id="340" r:id="rId81"/>
    <p:sldId id="341" r:id="rId82"/>
    <p:sldId id="342" r:id="rId83"/>
    <p:sldId id="343" r:id="rId84"/>
    <p:sldId id="344" r:id="rId85"/>
    <p:sldId id="345" r:id="rId86"/>
    <p:sldId id="346" r:id="rId87"/>
    <p:sldId id="347" r:id="rId88"/>
    <p:sldId id="348" r:id="rId89"/>
    <p:sldId id="349" r:id="rId90"/>
    <p:sldId id="350" r:id="rId91"/>
    <p:sldId id="351" r:id="rId92"/>
  </p:sldIdLst>
  <p:sldSz cx="9144000" cy="5143500" type="screen16x9"/>
  <p:notesSz cx="6858000" cy="9144000"/>
  <p:embeddedFontLst>
    <p:embeddedFont>
      <p:font typeface="Barlow" panose="00000500000000000000" pitchFamily="2" charset="0"/>
      <p:regular r:id="rId94"/>
      <p:bold r:id="rId95"/>
      <p:italic r:id="rId96"/>
      <p:boldItalic r:id="rId97"/>
    </p:embeddedFont>
    <p:embeddedFont>
      <p:font typeface="Barlow Light" panose="00000400000000000000" pitchFamily="2" charset="0"/>
      <p:regular r:id="rId98"/>
      <p:bold r:id="rId99"/>
      <p:italic r:id="rId100"/>
      <p:boldItalic r:id="rId101"/>
    </p:embeddedFont>
    <p:embeddedFont>
      <p:font typeface="Georgia" panose="02040502050405020303" pitchFamily="18" charset="0"/>
      <p:regular r:id="rId102"/>
      <p:bold r:id="rId103"/>
      <p:italic r:id="rId104"/>
      <p:boldItalic r:id="rId105"/>
    </p:embeddedFont>
    <p:embeddedFont>
      <p:font typeface="Proxima Nova Semibold" panose="020B0604020202020204" charset="0"/>
      <p:regular r:id="rId106"/>
      <p:bold r:id="rId107"/>
      <p:boldItalic r:id="rId108"/>
    </p:embeddedFont>
    <p:embeddedFont>
      <p:font typeface="Raleway" pitchFamily="2" charset="0"/>
      <p:regular r:id="rId109"/>
      <p:bold r:id="rId110"/>
      <p:italic r:id="rId111"/>
      <p:boldItalic r:id="rId112"/>
    </p:embeddedFont>
    <p:embeddedFont>
      <p:font typeface="Raleway Medium" pitchFamily="2" charset="0"/>
      <p:regular r:id="rId113"/>
      <p:bold r:id="rId114"/>
      <p:italic r:id="rId115"/>
      <p:boldItalic r:id="rId116"/>
    </p:embeddedFont>
    <p:embeddedFont>
      <p:font typeface="Raleway SemiBold" pitchFamily="2" charset="0"/>
      <p:regular r:id="rId117"/>
      <p:bold r:id="rId118"/>
      <p:italic r:id="rId119"/>
      <p:boldItalic r:id="rId120"/>
    </p:embeddedFont>
    <p:embeddedFont>
      <p:font typeface="Raleway Thin" pitchFamily="2" charset="0"/>
      <p:regular r:id="rId121"/>
      <p:bold r:id="rId122"/>
      <p:italic r:id="rId123"/>
      <p:boldItalic r:id="rId124"/>
    </p:embeddedFont>
    <p:embeddedFont>
      <p:font typeface="Roboto" panose="02000000000000000000" pitchFamily="2" charset="0"/>
      <p:regular r:id="rId125"/>
      <p:bold r:id="rId126"/>
      <p:italic r:id="rId127"/>
      <p:boldItalic r:id="rId128"/>
    </p:embeddedFont>
    <p:embeddedFont>
      <p:font typeface="Verdana" panose="020B0604030504040204" pitchFamily="34" charset="0"/>
      <p:regular r:id="rId129"/>
      <p:bold r:id="rId130"/>
      <p:italic r:id="rId131"/>
      <p:boldItalic r:id="rId1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27" autoAdjust="0"/>
    <p:restoredTop sz="96814" autoAdjust="0"/>
  </p:normalViewPr>
  <p:slideViewPr>
    <p:cSldViewPr snapToGrid="0">
      <p:cViewPr varScale="1">
        <p:scale>
          <a:sx n="166" d="100"/>
          <a:sy n="166" d="100"/>
        </p:scale>
        <p:origin x="180" y="2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24.fntdata"/><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font" Target="fonts/font14.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9.fntdata"/><Relationship Id="rId123" Type="http://schemas.openxmlformats.org/officeDocument/2006/relationships/font" Target="fonts/font30.fntdata"/><Relationship Id="rId128" Type="http://schemas.openxmlformats.org/officeDocument/2006/relationships/font" Target="fonts/font35.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font" Target="fonts/font2.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20.fntdata"/><Relationship Id="rId118" Type="http://schemas.openxmlformats.org/officeDocument/2006/relationships/font" Target="fonts/font25.fntdata"/><Relationship Id="rId134"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0.fntdata"/><Relationship Id="rId108" Type="http://schemas.openxmlformats.org/officeDocument/2006/relationships/font" Target="fonts/font15.fntdata"/><Relationship Id="rId124" Type="http://schemas.openxmlformats.org/officeDocument/2006/relationships/font" Target="fonts/font31.fntdata"/><Relationship Id="rId129" Type="http://schemas.openxmlformats.org/officeDocument/2006/relationships/font" Target="fonts/font36.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21.fntdata"/><Relationship Id="rId119" Type="http://schemas.openxmlformats.org/officeDocument/2006/relationships/font" Target="fonts/font26.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font" Target="fonts/font37.fntdata"/><Relationship Id="rId135"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6.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4.fntdata"/><Relationship Id="rId104" Type="http://schemas.openxmlformats.org/officeDocument/2006/relationships/font" Target="fonts/font11.fntdata"/><Relationship Id="rId120" Type="http://schemas.openxmlformats.org/officeDocument/2006/relationships/font" Target="fonts/font27.fntdata"/><Relationship Id="rId125" Type="http://schemas.openxmlformats.org/officeDocument/2006/relationships/font" Target="fonts/font32.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7.fntdata"/><Relationship Id="rId115" Type="http://schemas.openxmlformats.org/officeDocument/2006/relationships/font" Target="fonts/font22.fntdata"/><Relationship Id="rId131" Type="http://schemas.openxmlformats.org/officeDocument/2006/relationships/font" Target="fonts/font38.fntdata"/><Relationship Id="rId136"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7.fntdata"/><Relationship Id="rId105" Type="http://schemas.openxmlformats.org/officeDocument/2006/relationships/font" Target="fonts/font12.fntdata"/><Relationship Id="rId126" Type="http://schemas.openxmlformats.org/officeDocument/2006/relationships/font" Target="fonts/font3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notesMaster" Target="notesMasters/notesMaster1.xml"/><Relationship Id="rId98" Type="http://schemas.openxmlformats.org/officeDocument/2006/relationships/font" Target="fonts/font5.fntdata"/><Relationship Id="rId121" Type="http://schemas.openxmlformats.org/officeDocument/2006/relationships/font" Target="fonts/font28.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8.fntdata"/><Relationship Id="rId132" Type="http://schemas.openxmlformats.org/officeDocument/2006/relationships/font" Target="fonts/font39.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13.fntdata"/><Relationship Id="rId127" Type="http://schemas.openxmlformats.org/officeDocument/2006/relationships/font" Target="fonts/font34.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font" Target="fonts/font1.fntdata"/><Relationship Id="rId99" Type="http://schemas.openxmlformats.org/officeDocument/2006/relationships/font" Target="fonts/font6.fntdata"/><Relationship Id="rId101" Type="http://schemas.openxmlformats.org/officeDocument/2006/relationships/font" Target="fonts/font8.fntdata"/><Relationship Id="rId122"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font" Target="fonts/font19.fntdata"/><Relationship Id="rId133"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0.396"/>
    </inkml:context>
    <inkml:brush xml:id="br0">
      <inkml:brushProperty name="width" value="0.05" units="cm"/>
      <inkml:brushProperty name="height" value="0.05" units="cm"/>
    </inkml:brush>
  </inkml:definitions>
  <inkml:trace contextRef="#ctx0" brushRef="#br0">31 132 19987 0 0,'0'0'12268'0'0,"35"-12"-11756"0"0,-5 2-512 0 0,-8 4 0 0 0,-1-1 0 0 0,-1-1 0 0 0,1-1 0 0 0,36-22 0 0 0,-56 30 0 0 0,0 1 0 0 0,0-1 0 0 0,0 1 0 0 0,0-1 0 0 0,0 0 0 0 0,-1 1 0 0 0,1-1 0 0 0,0 0 0 0 0,0 0 0 0 0,-1 0 0 0 0,1 0 0 0 0,0 0 0 0 0,-1 0 0 0 0,1 0 0 0 0,-1 0 0 0 0,1 0 0 0 0,-1 0 0 0 0,1 0 0 0 0,-1 0 0 0 0,0 0 0 0 0,0 0 0 0 0,1-2 0 0 0,-2 2 0 0 0,1 0 0 0 0,0 0 0 0 0,-1 0 0 0 0,1 0 0 0 0,-1 0 0 0 0,0 0 0 0 0,1 0 0 0 0,-1 1 0 0 0,0-1 0 0 0,1 0 0 0 0,-1 0 0 0 0,0 1 0 0 0,0-1 0 0 0,1 0 0 0 0,-1 1 0 0 0,0-1 0 0 0,0 1 0 0 0,0-1 0 0 0,-1 0 0 0 0,-4-1 0 0 0,1 0 0 0 0,-1 1 0 0 0,1-1 0 0 0,-1 1 0 0 0,0 0 0 0 0,1 0 0 0 0,-9 1 0 0 0,0 1 0 0 0,0 1 0 0 0,0 0 0 0 0,0 1 0 0 0,1 1 0 0 0,-1 0 0 0 0,-13 7 0 0 0,22-10 0 0 0,1 1 0 0 0,-1 1 0 0 0,0-1 0 0 0,1 1 0 0 0,0 0 0 0 0,-1 0 0 0 0,1 0 0 0 0,1 0 0 0 0,-1 1 0 0 0,0-1 0 0 0,1 1 0 0 0,-1 0 0 0 0,1 0 0 0 0,0 0 0 0 0,1 1 0 0 0,-1-1 0 0 0,1 1 0 0 0,0-1 0 0 0,-3 9 0 0 0,5-10 0 0 0,0 0 0 0 0,0 0 0 0 0,1 0 0 0 0,-1 0 0 0 0,1 0 0 0 0,-1 0 0 0 0,1 0 0 0 0,0 0 0 0 0,0-1 0 0 0,1 1 0 0 0,-1 0 0 0 0,0 0 0 0 0,1-1 0 0 0,0 1 0 0 0,-1-1 0 0 0,1 1 0 0 0,0-1 0 0 0,0 0 0 0 0,1 0 0 0 0,-1 0 0 0 0,0 0 0 0 0,1 0 0 0 0,-1 0 0 0 0,1-1 0 0 0,0 1 0 0 0,-1-1 0 0 0,7 2 0 0 0,2 3 0 0 0,0-1 0 0 0,1-1 0 0 0,-1 0 0 0 0,1-1 0 0 0,21 3 0 0 0,-21-4-750 0 0,1-2 0 0 0,0 0 1 0 0,0-1-1 0 0,21-3 0 0 0,-28 3 102 0 0,0 0 0 0 0,0-1 0 0 0,0 0 0 0 0,0 0 0 0 0,-1 0 0 0 0,1 0 0 0 0,0-1 0 0 0,-1 0 0 0 0,0 0 0 0 0,0-1-1 0 0,8-6 1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5.803"/>
    </inkml:context>
    <inkml:brush xml:id="br0">
      <inkml:brushProperty name="width" value="0.05" units="cm"/>
      <inkml:brushProperty name="height" value="0.05" units="cm"/>
    </inkml:brush>
  </inkml:definitions>
  <inkml:trace contextRef="#ctx0" brushRef="#br0">39 35 21524 0 0,'0'-2'530'0'0,"-1"0"-1"0"0,0 1 1 0 0,0-1-1 0 0,0 0 1 0 0,0 1-1 0 0,0-1 1 0 0,0 1-1 0 0,0-1 1 0 0,0 1-1 0 0,0 0 1 0 0,-1 0-1 0 0,1-1 1 0 0,-1 1-1 0 0,1 0 1 0 0,-3-1 0 0 0,-14-9 2240 0 0,64 11-2770 0 0,-7 9-2173 0 0,-1 2-4548 0 0,-20-6-3251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6.552"/>
    </inkml:context>
    <inkml:brush xml:id="br0">
      <inkml:brushProperty name="width" value="0.05" units="cm"/>
      <inkml:brushProperty name="height" value="0.05" units="cm"/>
    </inkml:brush>
  </inkml:definitions>
  <inkml:trace contextRef="#ctx0" brushRef="#br0">0 3 21717 0 0,'1'0'10885'0'0,"130"-2"-10720"0"0,-181 17-165 0 0,-2-12-3966 0 0,79-14-3973 0 0,-10 7-751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7.249"/>
    </inkml:context>
    <inkml:brush xml:id="br0">
      <inkml:brushProperty name="width" value="0.05" units="cm"/>
      <inkml:brushProperty name="height" value="0.05" units="cm"/>
    </inkml:brush>
  </inkml:definitions>
  <inkml:trace contextRef="#ctx0" brushRef="#br0">16 109 22517 0 0,'0'0'9129'0'0,"36"-15"-8008"0"0,-8 3-1121 0 0,19-10 0 0 0,-44 21 0 0 0,-1-1 0 0 0,0 1 0 0 0,1-1 0 0 0,-1 1 0 0 0,0-1 0 0 0,0 0 0 0 0,0 0 0 0 0,0 0 0 0 0,-1 0 0 0 0,1 0 0 0 0,0 0 0 0 0,-1 0 0 0 0,0 0 0 0 0,3-5 0 0 0,-4 6 0 0 0,0 0 0 0 0,1 1 0 0 0,-1-1 0 0 0,0 0 0 0 0,0 1 0 0 0,0-1 0 0 0,0 0 0 0 0,0 0 0 0 0,0 0 0 0 0,0 1 0 0 0,0-1 0 0 0,0 0 0 0 0,0 0 0 0 0,0 1 0 0 0,-1-1 0 0 0,1 0 0 0 0,0 1 0 0 0,0-1 0 0 0,-1 0 0 0 0,1 0 0 0 0,0 1 0 0 0,-1-1 0 0 0,1 1 0 0 0,-1-1 0 0 0,1 0 0 0 0,-1 1 0 0 0,1-1 0 0 0,-2 0 0 0 0,-23-5 0 0 0,19 6 0 0 0,0 1 0 0 0,-1-1 0 0 0,1 1 0 0 0,0 1 0 0 0,0-1 0 0 0,-9 4 0 0 0,10-2 0 0 0,-1-1 0 0 0,1 2 0 0 0,0-1 0 0 0,1 0 0 0 0,-1 1 0 0 0,1 0 0 0 0,-1 0 0 0 0,1 1 0 0 0,1-1 0 0 0,-1 1 0 0 0,0 0 0 0 0,1-1 0 0 0,0 2 0 0 0,0-1 0 0 0,1 0 0 0 0,-1 1 0 0 0,-1 6 0 0 0,3-9 0 0 0,1-1 0 0 0,-1 1 0 0 0,1-1 0 0 0,0 1 0 0 0,0-1 0 0 0,0 1 0 0 0,0-1 0 0 0,0 0 0 0 0,1 1 0 0 0,-1-1 0 0 0,1 1 0 0 0,-1-1 0 0 0,1 0 0 0 0,0 1 0 0 0,0-1 0 0 0,0 0 0 0 0,2 4 0 0 0,-1-4 0 0 0,1 1 0 0 0,-1-1 0 0 0,1 0 0 0 0,-1 1 0 0 0,1-1 0 0 0,0 0 0 0 0,0-1 0 0 0,0 1 0 0 0,0 0 0 0 0,0-1 0 0 0,0 0 0 0 0,0 1 0 0 0,0-1 0 0 0,1-1 0 0 0,-1 1 0 0 0,4 0 0 0 0,65 4-2435 0 0,-49-7-542 0 0,0 0 0 0 0,38-10 1 0 0,-40 7-5934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7.655"/>
    </inkml:context>
    <inkml:brush xml:id="br0">
      <inkml:brushProperty name="width" value="0.05" units="cm"/>
      <inkml:brushProperty name="height" value="0.05" units="cm"/>
    </inkml:brush>
  </inkml:definitions>
  <inkml:trace contextRef="#ctx0" brushRef="#br0">8 31 23062 0 0,'0'1'9572'0'0,"-7"89"-9439"0"0,10-100-133 0 0,0 1 0 0 0,1 0 0 0 0,0 0 0 0 0,1 0 0 0 0,0 0 0 0 0,10-13 0 0 0,-13 18 0 0 0,1 1 0 0 0,-1-1 0 0 0,1 1 0 0 0,0 0 0 0 0,0 0 0 0 0,0 1 0 0 0,1-1 0 0 0,-1 0 0 0 0,0 1 0 0 0,1 0 0 0 0,0 0 0 0 0,-1 0 0 0 0,1 0 0 0 0,0 1 0 0 0,0-1 0 0 0,0 1 0 0 0,0 0 0 0 0,5 0 0 0 0,-7 1 0 0 0,0 0 0 0 0,-1 1 0 0 0,1-1 0 0 0,0 1 0 0 0,0-1 0 0 0,-1 1 0 0 0,1 0 0 0 0,0-1 0 0 0,-1 1 0 0 0,1 0 0 0 0,-1 0 0 0 0,1 1 0 0 0,-1-1 0 0 0,1 0 0 0 0,-1 0 0 0 0,0 1 0 0 0,0-1 0 0 0,1 0 0 0 0,-1 1 0 0 0,0-1 0 0 0,0 1 0 0 0,-1 0 0 0 0,1-1 0 0 0,0 1 0 0 0,0 0 0 0 0,-1 0 0 0 0,1-1 0 0 0,0 4 0 0 0,8 61 0 0 0,-7-46 0 0 0,1-7-2203 0 0,10 4-6404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8.494"/>
    </inkml:context>
    <inkml:brush xml:id="br0">
      <inkml:brushProperty name="width" value="0.05" units="cm"/>
      <inkml:brushProperty name="height" value="0.05" units="cm"/>
    </inkml:brush>
  </inkml:definitions>
  <inkml:trace contextRef="#ctx0" brushRef="#br0">13 0 24119 0 0,'0'0'8509'0'0,"-12"80"-8370"0"0,12 87-139 0 0,0-166 0 0 0,1-1 0 0 0,-1 0 0 0 0,1 1 0 0 0,-1-1 0 0 0,0 0 0 0 0,1 0 0 0 0,-1 0 0 0 0,1 1 0 0 0,-1-1 0 0 0,1 0 0 0 0,-1 0 0 0 0,1 0 0 0 0,0 0 0 0 0,-1 0 0 0 0,1 0 0 0 0,-1 0 0 0 0,1 0 0 0 0,-1 0 0 0 0,1 0 0 0 0,-1 0 0 0 0,1 0 0 0 0,-1 0 0 0 0,1-1 0 0 0,-1 1 0 0 0,1 0 0 0 0,-1 0 0 0 0,1-1 0 0 0,-1 1 0 0 0,0 0 0 0 0,1 0 0 0 0,0-1 0 0 0,-1 1 0 0 0,10-8 0 0 0,-1 0 0 0 0,-1 0 0 0 0,1 0 0 0 0,-1-1 0 0 0,-1-1 0 0 0,0 1 0 0 0,0-1 0 0 0,-1-1 0 0 0,6-11 0 0 0,-32 39 0 0 0,-28 24 0 0 0,46-39 0 0 0,1-1 0 0 0,-1 1 0 0 0,0 0 0 0 0,1-1 0 0 0,0 1 0 0 0,-1 0 0 0 0,1 0 0 0 0,0 0 0 0 0,0 0 0 0 0,0 1 0 0 0,0-1 0 0 0,0 0 0 0 0,1 0 0 0 0,-1 0 0 0 0,1 1 0 0 0,-1-1 0 0 0,1 0 0 0 0,0 1 0 0 0,0-1 0 0 0,0 0 0 0 0,1 5 0 0 0,0-5 0 0 0,0-1 0 0 0,0 1 0 0 0,0-1 0 0 0,1 1 0 0 0,-1-1 0 0 0,0 0 0 0 0,1 1 0 0 0,-1-1 0 0 0,1 0 0 0 0,0 0 0 0 0,-1 0 0 0 0,1-1 0 0 0,0 1 0 0 0,0 0 0 0 0,-1 0 0 0 0,1-1 0 0 0,0 1 0 0 0,0-1 0 0 0,0 0 0 0 0,0 0 0 0 0,0 1 0 0 0,0-1 0 0 0,-1 0 0 0 0,1-1 0 0 0,3 1 0 0 0,51-6 0 0 0,-51 6 0 0 0,47-10-2589 0 0,-46 8 1828 0 0,-1 1 0 0 0,1-1-1 0 0,-1 0 1 0 0,0 0 0 0 0,1 0 0 0 0,-1-1 0 0 0,0 0 0 0 0,-1 0-1 0 0,1 0 1 0 0,0-1 0 0 0,6-6 0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8.973"/>
    </inkml:context>
    <inkml:brush xml:id="br0">
      <inkml:brushProperty name="width" value="0.05" units="cm"/>
      <inkml:brushProperty name="height" value="0.05" units="cm"/>
    </inkml:brush>
  </inkml:definitions>
  <inkml:trace contextRef="#ctx0" brushRef="#br0">1 1 23478 0 0,'0'0'8755'0'0,"0"43"-8221"0"0,0-26-1009 0 0,0 31-3549 0 0,0-46 3734 0 0,0 0 1 0 0,0 0-1 0 0,0-1 1 0 0,1 1-1 0 0,-1 0 0 0 0,1-1 1 0 0,-1 1-1 0 0,1-1 1 0 0,-1 1-1 0 0,1 0 1 0 0,0-1-1 0 0,0 1 1 0 0,0-1-1 0 0,0 0 1 0 0,0 1-1 0 0,0-1 1 0 0,0 0-1 0 0,0 0 1 0 0,0 1-1 0 0,1-1 1 0 0,1 1-1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9.422"/>
    </inkml:context>
    <inkml:brush xml:id="br0">
      <inkml:brushProperty name="width" value="0.05" units="cm"/>
      <inkml:brushProperty name="height" value="0.05" units="cm"/>
    </inkml:brush>
  </inkml:definitions>
  <inkml:trace contextRef="#ctx0" brushRef="#br0">65 29 19442 0 0,'11'-18'10105'0'0,"-7"7"-6885"0"0,-9 12-3220 0 0,1 0 0 0 0,-1 0 0 0 0,0 0 0 0 0,0 1 0 0 0,1-1 0 0 0,-1 1 0 0 0,1 0 0 0 0,-1 0 0 0 0,1 1 0 0 0,0 0 0 0 0,0-1 0 0 0,0 1 0 0 0,0 0 0 0 0,0 1 0 0 0,1-1 0 0 0,0 1 0 0 0,-4 5 0 0 0,6-8 0 0 0,1 0 0 0 0,0 0 0 0 0,0 0 0 0 0,0 0 0 0 0,0 0 0 0 0,0 0 0 0 0,1 0 0 0 0,-1 0 0 0 0,0 0 0 0 0,0 0 0 0 0,1 0 0 0 0,-1 0 0 0 0,0 0 0 0 0,1 0 0 0 0,-1 0 0 0 0,1 0 0 0 0,-1 0 0 0 0,1 0 0 0 0,0 0 0 0 0,-1-1 0 0 0,1 1 0 0 0,0 0 0 0 0,0 0 0 0 0,-1-1 0 0 0,1 1 0 0 0,0-1 0 0 0,0 1 0 0 0,0 0 0 0 0,0-1 0 0 0,2 1 0 0 0,33 16 0 0 0,-32-15 0 0 0,2 0 0 0 0,44 22 0 0 0,-49-24 0 0 0,1 1 0 0 0,-1 0 0 0 0,1 0 0 0 0,-1 0 0 0 0,1 0 0 0 0,-1 0 0 0 0,0 0 0 0 0,0 0 0 0 0,1 0 0 0 0,-1 1 0 0 0,0-1 0 0 0,0 0 0 0 0,0 1 0 0 0,0-1 0 0 0,0 1 0 0 0,-1-1 0 0 0,1 1 0 0 0,0-1 0 0 0,-1 1 0 0 0,1 0 0 0 0,-1-1 0 0 0,1 1 0 0 0,-1 0 0 0 0,0-1 0 0 0,0 1 0 0 0,0 0 0 0 0,0 1 0 0 0,-1 0-51 0 0,-1-1 0 0 0,0 1 0 0 0,0-1 0 0 0,1 0 0 0 0,-1 0 0 0 0,0 0-1 0 0,-1 0 1 0 0,1 0 0 0 0,0 0 0 0 0,-5 2 0 0 0,6-3-39 0 0,-1 0 0 0 0,1 0 0 0 0,-1 0 0 0 0,1-1 0 0 0,-1 1 0 0 0,1 0 0 0 0,-1-1 0 0 0,1 1 0 0 0,-1-1 0 0 0,1 1 0 0 0,-1-1-1 0 0,0 0 1 0 0,1 0 0 0 0,-1 0 0 0 0,1 0 0 0 0,-1 0 0 0 0,0 0 0 0 0,1 0 0 0 0,-1 0 0 0 0,0-1 0 0 0,1 1 0 0 0,-1-1 0 0 0,1 1 0 0 0,-3-2 0 0 0,3-10-10523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9.889"/>
    </inkml:context>
    <inkml:brush xml:id="br0">
      <inkml:brushProperty name="width" value="0.05" units="cm"/>
      <inkml:brushProperty name="height" value="0.05" units="cm"/>
    </inkml:brush>
  </inkml:definitions>
  <inkml:trace contextRef="#ctx0" brushRef="#br0">1 87 21460 0 0,'0'0'11280'0'0,"0"1"-11279"0"0,0 0 0 0 0,0-1 0 0 0,0 1 0 0 0,0 0 0 0 0,1 0 0 0 0,-1-1 0 0 0,0 1 0 0 0,1 0 0 0 0,-1-1 0 0 0,0 1-1 0 0,1 0 1 0 0,-1-1 0 0 0,1 1 0 0 0,-1-1 0 0 0,1 1 0 0 0,0-1 0 0 0,-1 1 0 0 0,1-1 0 0 0,-1 1 0 0 0,1-1 0 0 0,0 1 0 0 0,-1-1 0 0 0,1 0 0 0 0,0 0-1 0 0,-1 1 1 0 0,1-1 0 0 0,0 0 0 0 0,0 0 0 0 0,-1 0 0 0 0,1 1 0 0 0,0-1 0 0 0,0 0 0 0 0,0 0 0 0 0,-1 0 0 0 0,2-1 0 0 0,24-1-8 0 0,-26 2 7 0 0,78-22 0 0 0,-74 21 0 0 0,1-1 0 0 0,-1 1 0 0 0,0-1 0 0 0,0 0 0 0 0,-1 0 0 0 0,1 0 0 0 0,0-1 0 0 0,-1 0 0 0 0,1 1 0 0 0,-1-1 0 0 0,0 0 0 0 0,0 0 0 0 0,0-1 0 0 0,0 1 0 0 0,4-8 0 0 0,-7 10 0 0 0,1 0 0 0 0,-1 1 0 0 0,0-1 0 0 0,0 0 0 0 0,1 0 0 0 0,-1 1 0 0 0,0-1 0 0 0,0 0 0 0 0,0 0 0 0 0,0 0 0 0 0,0 1 0 0 0,0-1 0 0 0,0 0 0 0 0,0 0 0 0 0,0 1 0 0 0,0-1 0 0 0,-1 0 0 0 0,1 0 0 0 0,0 0 0 0 0,0 1 0 0 0,-1-1 0 0 0,1 0 0 0 0,-1 1 0 0 0,1-1 0 0 0,0 0 0 0 0,-1 1 0 0 0,1-1 0 0 0,-1 0 0 0 0,1 1 0 0 0,-1-1 0 0 0,-1 0 0 0 0,0 0 0 0 0,-1 0 0 0 0,1 0 0 0 0,0 0 0 0 0,-1 0 0 0 0,1 1 0 0 0,-1-1 0 0 0,1 1 0 0 0,-1 0 0 0 0,1 0 0 0 0,-4 0 0 0 0,-5 0 0 0 0,1 1 0 0 0,0 1 0 0 0,-1-1 0 0 0,-12 5 0 0 0,18-4 0 0 0,-1 1 0 0 0,1-1 0 0 0,-1 1 0 0 0,1 0 0 0 0,0 0 0 0 0,0 1 0 0 0,0-1 0 0 0,0 1 0 0 0,-3 5 0 0 0,7-9 0 0 0,0 1 0 0 0,1-1 0 0 0,-1 1 0 0 0,1 0 0 0 0,-1-1 0 0 0,1 1 0 0 0,0 0 0 0 0,-1 0 0 0 0,1-1 0 0 0,0 1 0 0 0,0 0 0 0 0,-1 0 0 0 0,1-1 0 0 0,0 1 0 0 0,0 0 0 0 0,0 0 0 0 0,0 0 0 0 0,0-1 0 0 0,0 1 0 0 0,0 0 0 0 0,0 0 0 0 0,0 0 0 0 0,0-1 0 0 0,0 1 0 0 0,1 0 0 0 0,0 1 0 0 0,0 0 0 0 0,0-1 0 0 0,1 1 0 0 0,0-1 0 0 0,-1 0 0 0 0,1 1 0 0 0,0-1 0 0 0,0 0 0 0 0,0 0 0 0 0,0 0 0 0 0,0 0 0 0 0,0-1 0 0 0,0 1 0 0 0,0-1 0 0 0,0 1 0 0 0,3 0 0 0 0,6 1 0 0 0,0-1 0 0 0,-1 0 0 0 0,1 0 0 0 0,0-1 0 0 0,0-1 0 0 0,-1 0 0 0 0,1 0 0 0 0,14-4 0 0 0,-12 3 0 0 0,-9 36 0 0 0,7-20-2856 0 0,17-7-6630 0 0,-14-6 1008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0.307"/>
    </inkml:context>
    <inkml:brush xml:id="br0">
      <inkml:brushProperty name="width" value="0.05" units="cm"/>
      <inkml:brushProperty name="height" value="0.05" units="cm"/>
    </inkml:brush>
  </inkml:definitions>
  <inkml:trace contextRef="#ctx0" brushRef="#br0">35 72 24727 0 0,'0'0'8024'0'0,"0"2"-8023"0"0,0 0 1 0 0,-1 0-1 0 0,0 0 1 0 0,1 0-1 0 0,-1 0 1 0 0,0 0-1 0 0,0 0 0 0 0,0 0 1 0 0,0 0-1 0 0,-1-1 1 0 0,1 1-1 0 0,0 0 1 0 0,-4 2-1 0 0,3-2-1 0 0,1-1-1 0 0,-1 1 1 0 0,0 0 0 0 0,1 0 0 0 0,0 0-1 0 0,-1 0 1 0 0,1 0 0 0 0,0 0 0 0 0,0 0-1 0 0,0 0 1 0 0,0 1 0 0 0,0-1 0 0 0,1 0-1 0 0,-1 4 1 0 0,3-11 0 0 0,0 0 0 0 0,0 0 0 0 0,0 0 0 0 0,1 0 0 0 0,0 1 0 0 0,0-1 0 0 0,1 1 0 0 0,7-9 0 0 0,-1 1 0 0 0,-6 6 0 0 0,0 0 0 0 0,0-1 0 0 0,0 2 0 0 0,1-1 0 0 0,0 0 0 0 0,0 1 0 0 0,0 0 0 0 0,0 0 0 0 0,1 1 0 0 0,0-1 0 0 0,0 1 0 0 0,8-4 0 0 0,-13 8 0 0 0,-1 0 0 0 0,1 0 0 0 0,-1 0 0 0 0,1 0 0 0 0,0 0 0 0 0,-1 1 0 0 0,1-1 0 0 0,0 0 0 0 0,-1 0 0 0 0,1 0 0 0 0,-1 1 0 0 0,1-1 0 0 0,0 0 0 0 0,-1 1 0 0 0,1-1 0 0 0,-1 0 0 0 0,1 1 0 0 0,-1-1 0 0 0,1 1 0 0 0,-1-1 0 0 0,1 1 0 0 0,-1-1 0 0 0,0 1 0 0 0,1-1 0 0 0,-1 1 0 0 0,0-1 0 0 0,1 1 0 0 0,-1-1 0 0 0,0 2 0 0 0,9 27 0 0 0,-8-25 0 0 0,0-1 0 0 0,-1 1 0 0 0,1-1 0 0 0,0 1 0 0 0,1-1 0 0 0,-1 1 0 0 0,1-1 0 0 0,-1 0 0 0 0,1 0 0 0 0,4 5 0 0 0,-2-5 0 0 0,1-1 0 0 0,0 1 0 0 0,-1-1 0 0 0,1-1 0 0 0,0 1 0 0 0,0-1 0 0 0,0 0 0 0 0,0 0 0 0 0,0 0 0 0 0,0 0 0 0 0,0-1 0 0 0,0 0 0 0 0,0 0 0 0 0,1-1 0 0 0,-1 1 0 0 0,0-1 0 0 0,0 0 0 0 0,0-1 0 0 0,5-1 0 0 0,7-2 0 0 0,0-2 0 0 0,-1 1 0 0 0,1-2 0 0 0,15-10 0 0 0,-22 8 0 0 0,-9 9 0 0 0,1-1 0 0 0,-1 0 0 0 0,1 1 0 0 0,-1-1 0 0 0,1 1 0 0 0,0 0 0 0 0,-1-1 0 0 0,1 1 0 0 0,0 0 0 0 0,0 0 0 0 0,2-1 0 0 0,-3 6 0 0 0,0 1 0 0 0,0-1 0 0 0,0 1 0 0 0,-1 0 0 0 0,0-1 0 0 0,0 9 0 0 0,0-12 0 0 0,0 3-125 0 0,0-1-1 0 0,0 1 1 0 0,1 0 0 0 0,-1 0-1 0 0,1-1 1 0 0,0 1 0 0 0,0-1-1 0 0,0 1 1 0 0,0-1 0 0 0,1 1-1 0 0,-1-1 1 0 0,1 0 0 0 0,0 1-1 0 0,0-1 1 0 0,0 0-1 0 0,1 0 1 0 0,-1-1 0 0 0,1 1-1 0 0,-1 0 1 0 0,1-1 0 0 0,0 0-1 0 0,0 1 1 0 0,0-1 0 0 0,7 3-1 0 0,-4-2-440 0 0,1-1 0 0 0,0 1 0 0 0,0-2-1 0 0,0 1 1 0 0,0-1 0 0 0,0 0-1 0 0,0 0 1 0 0,0-1 0 0 0,0 0 0 0 0,1 0-1 0 0,-1-1 1 0 0,9-1 0 0 0,0-1-8702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0.819"/>
    </inkml:context>
    <inkml:brush xml:id="br0">
      <inkml:brushProperty name="width" value="0.05" units="cm"/>
      <inkml:brushProperty name="height" value="0.05" units="cm"/>
    </inkml:brush>
  </inkml:definitions>
  <inkml:trace contextRef="#ctx0" brushRef="#br0">20 96 23734 0 0,'0'0'8905'0'0,"1"-1"-8897"0"0,0-1 0 0 0,-1 1 1 0 0,1 0-1 0 0,0 0 0 0 0,0 0 0 0 0,-1 0 1 0 0,1-1-1 0 0,0 1 0 0 0,0 0 0 0 0,0 0 1 0 0,0 1-1 0 0,1-1 0 0 0,-1 0 0 0 0,0 0 1 0 0,0 1-1 0 0,0-1 0 0 0,1 0 0 0 0,1 0 1 0 0,32-13-29 0 0,-26 10 11 0 0,1 1 9 0 0,-1-1 0 0 0,0-1 0 0 0,0 0 0 0 0,0 0 0 0 0,-1-1 0 0 0,0 0 0 0 0,10-9 0 0 0,-18 15 0 0 0,0-1 0 0 0,0 1 0 0 0,0 0 0 0 0,0-1 0 0 0,0 1 0 0 0,0 0 0 0 0,-1-1 0 0 0,1 1 0 0 0,0 0 0 0 0,0-1 0 0 0,0 1 0 0 0,0 0 0 0 0,-1-1 0 0 0,1 1 0 0 0,0 0 0 0 0,0 0 0 0 0,0-1 0 0 0,-1 1 0 0 0,1 0 0 0 0,0 0 0 0 0,0 0 0 0 0,-1-1 0 0 0,1 1 0 0 0,0 0 0 0 0,-1 0 0 0 0,1 0 0 0 0,0 0 0 0 0,-1-1 0 0 0,1 1 0 0 0,0 0 0 0 0,-1 0 0 0 0,1 0 0 0 0,0 0 0 0 0,-1 0 0 0 0,1 0 0 0 0,0 0 0 0 0,-1 0 0 0 0,1 0 0 0 0,0 0 0 0 0,-1 0 0 0 0,1 0 0 0 0,-1 1 0 0 0,-18-3 0 0 0,-52 13 0 0 0,67-10 0 0 0,0 0 0 0 0,0 0 0 0 0,0 0 0 0 0,0 1 0 0 0,0-1 0 0 0,1 1 0 0 0,-1 0 0 0 0,0 0 0 0 0,1 0 0 0 0,0 1 0 0 0,-1-1 0 0 0,1 1 0 0 0,0-1 0 0 0,0 1 0 0 0,-3 4 0 0 0,6-5 0 0 0,-1-1 0 0 0,0 0 0 0 0,1 0 0 0 0,0 0 0 0 0,-1 0 0 0 0,1 0 0 0 0,0 0 0 0 0,0 1 0 0 0,-1-1 0 0 0,1 0 0 0 0,0 0 0 0 0,0 0 0 0 0,0 1 0 0 0,0-1 0 0 0,1 0 0 0 0,-1 0 0 0 0,0 0 0 0 0,0 1 0 0 0,1-1 0 0 0,-1 0 0 0 0,1 0 0 0 0,-1 0 0 0 0,1 0 0 0 0,-1 0 0 0 0,2 1 0 0 0,0 1 0 0 0,1 0 0 0 0,0 0 0 0 0,0 0 0 0 0,-1-1 0 0 0,2 0 0 0 0,-1 1 0 0 0,0-1 0 0 0,4 2 0 0 0,8 2 0 0 0,-1 0 0 0 0,29 8 0 0 0,-32-11-56 0 0,55 12-2399 0 0,-61-14 1881 0 0,0-1-1 0 0,0 1 1 0 0,0-1-1 0 0,1 0 1 0 0,-1-1 0 0 0,0 1-1 0 0,0-1 1 0 0,0 0-1 0 0,0-1 1 0 0,9-2-1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0.866"/>
    </inkml:context>
    <inkml:brush xml:id="br0">
      <inkml:brushProperty name="width" value="0.05" units="cm"/>
      <inkml:brushProperty name="height" value="0.05" units="cm"/>
    </inkml:brush>
  </inkml:definitions>
  <inkml:trace contextRef="#ctx0" brushRef="#br0">18 19 20211 0 0,'0'1'11419'0'0,"-7"12"-10463"0"0,6-12-944 0 0,0 0-1 0 0,0 0 0 0 0,0 0 1 0 0,0 0-1 0 0,0 0 0 0 0,1 0 0 0 0,-1 0 1 0 0,0 0-1 0 0,1 1 0 0 0,-1-1 1 0 0,1 0-1 0 0,-1 0 0 0 0,1 1 0 0 0,0-1 1 0 0,-1 2-1 0 0,1 75-11 0 0,30-118 0 0 0,-2-13 0 0 0,-26 50 0 0 0,0 0 0 0 0,0 0 0 0 0,0 0 0 0 0,0 0 0 0 0,1 0 0 0 0,-1 0 0 0 0,1 0 0 0 0,0 1 0 0 0,-1-1 0 0 0,1 1 0 0 0,1 0 0 0 0,3-3 0 0 0,-6 5 0 0 0,0 0 0 0 0,-1 0 0 0 0,1 0 0 0 0,0 0 0 0 0,-1 0 0 0 0,1 0 0 0 0,0 1 0 0 0,-1-1 0 0 0,1 0 0 0 0,0 0 0 0 0,-1 1 0 0 0,1-1 0 0 0,-1 0 0 0 0,1 1 0 0 0,-1-1 0 0 0,1 0 0 0 0,-1 1 0 0 0,1-1 0 0 0,-1 1 0 0 0,1-1 0 0 0,-1 1 0 0 0,1-1 0 0 0,-1 1 0 0 0,0-1 0 0 0,1 1 0 0 0,-1-1 0 0 0,0 1 0 0 0,1 0 0 0 0,-1-1 0 0 0,0 1 0 0 0,0-1 0 0 0,0 1 0 0 0,0 0 0 0 0,0-1 0 0 0,1 1 0 0 0,-1 0 0 0 0,0-1 0 0 0,0 1 0 0 0,-1 0 0 0 0,1 0 0 0 0,0 33 0 0 0,0-29 0 0 0,-1 3-261 0 0,2 23-3072 0 0,-1-30 3071 0 0,0 0 0 0 0,0 0-1 0 0,0 0 1 0 0,0 0-1 0 0,0 0 1 0 0,1 0-1 0 0,-1 0 1 0 0,0 0 0 0 0,1 0-1 0 0,-1-1 1 0 0,0 1-1 0 0,1 0 1 0 0,-1 0-1 0 0,1 0 1 0 0,-1 0-1 0 0,1-1 1 0 0,0 1 0 0 0,-1 0-1 0 0,1-1 1 0 0,0 1-1 0 0,-1 0 1 0 0,1-1-1 0 0,1 1 1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1.206"/>
    </inkml:context>
    <inkml:brush xml:id="br0">
      <inkml:brushProperty name="width" value="0.05" units="cm"/>
      <inkml:brushProperty name="height" value="0.05" units="cm"/>
    </inkml:brush>
  </inkml:definitions>
  <inkml:trace contextRef="#ctx0" brushRef="#br0">130 0 24087 0 0,'0'0'8210'0'0,"-1"0"-7777"0"0,-70 7-387 0 0,67-7-46 0 0,-1 1-1 0 0,1 1 0 0 0,0-1 0 0 0,-1 1 1 0 0,1-1-1 0 0,0 1 0 0 0,0 0 1 0 0,0 1-1 0 0,1-1 0 0 0,-1 1 0 0 0,0 0 1 0 0,-4 4-1 0 0,8-6 1 0 0,0 0 0 0 0,0 0 0 0 0,0 0 0 0 0,0 0 0 0 0,0 0 0 0 0,0 0 0 0 0,0-1 0 0 0,0 1 0 0 0,1 0 0 0 0,-1 0 0 0 0,0 0 0 0 0,1 0 0 0 0,-1-1 0 0 0,1 1 0 0 0,-1 0 0 0 0,1 0 0 0 0,-1-1 0 0 0,1 1 0 0 0,-1 0 0 0 0,1-1 0 0 0,0 1 0 0 0,-1 0 0 0 0,1-1 0 0 0,0 1 0 0 0,-1-1 0 0 0,1 1 0 0 0,0-1 0 0 0,0 0 0 0 0,0 1 0 0 0,-1-1 0 0 0,1 0 0 0 0,0 1 0 0 0,1-1 0 0 0,29 15 0 0 0,-18-11 0 0 0,28 13 0 0 0,-39-17 0 0 0,-1 1 0 0 0,0-1 0 0 0,1 1 0 0 0,-1 0 0 0 0,0-1 0 0 0,1 1 0 0 0,-1 0 0 0 0,0 0 0 0 0,0 0 0 0 0,0 0 0 0 0,0 0 0 0 0,1 0 0 0 0,-2 0 0 0 0,1 1 0 0 0,0-1 0 0 0,0 0 0 0 0,0 1 0 0 0,0-1 0 0 0,-1 0 0 0 0,2 3 0 0 0,-3-2 0 0 0,1-1 0 0 0,-1 0 0 0 0,0 1 0 0 0,1-1 0 0 0,-1 0 0 0 0,0 1 0 0 0,0-1 0 0 0,1 0 0 0 0,-1 0 0 0 0,0 0 0 0 0,0 0 0 0 0,-1 0 0 0 0,1 0 0 0 0,0 0 0 0 0,0 0 0 0 0,0 0 0 0 0,-1-1 0 0 0,1 1 0 0 0,0 0 0 0 0,-1-1 0 0 0,1 1 0 0 0,0-1 0 0 0,-2 1 0 0 0,-41 12 0 0 0,33-10 0 0 0,5-1 0 0 0,4-1 0 0 0,0 0 0 0 0,0-1 0 0 0,0 1 0 0 0,0-1 0 0 0,-1 1 0 0 0,1-1 0 0 0,0 0 0 0 0,0 0 0 0 0,-1 0 0 0 0,1 0 0 0 0,-3 0 0 0 0,5-1-61 0 0,0 1 0 0 0,-1 0-1 0 0,1 0 1 0 0,0 0 0 0 0,0-1 0 0 0,0 1-1 0 0,0 0 1 0 0,0 0 0 0 0,0 0 0 0 0,0-1 0 0 0,0 1-1 0 0,0 0 1 0 0,0 0 0 0 0,0 0 0 0 0,0-1-1 0 0,0 1 1 0 0,0 0 0 0 0,0 0 0 0 0,0-1 0 0 0,0 1-1 0 0,0 0 1 0 0,0 0 0 0 0,0 0 0 0 0,0-1-1 0 0,0 1 1 0 0,0 0 0 0 0,1 0 0 0 0,-1 0 0 0 0,0-1-1 0 0,0 1 1 0 0,0 0 0 0 0,0 0 0 0 0,0 0-1 0 0,1 0 1 0 0,-1 0 0 0 0,0-1 0 0 0,0 1 0 0 0,0 0-1 0 0,0 0 1 0 0,1 0 0 0 0,-1 0 0 0 0,0 0-1 0 0,0 0 1 0 0,0 0 0 0 0,1 0 0 0 0,-1 0 0 0 0,0 0-1 0 0,0 0 1 0 0,1 0 0 0 0,-1 0 0 0 0,0 0-1 0 0,0 0 1 0 0,0 0 0 0 0,1 0 0 0 0,16-10-7134 0 0,-16 9 6157 0 0,11-6-7797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1.625"/>
    </inkml:context>
    <inkml:brush xml:id="br0">
      <inkml:brushProperty name="width" value="0.05" units="cm"/>
      <inkml:brushProperty name="height" value="0.05" units="cm"/>
    </inkml:brush>
  </inkml:definitions>
  <inkml:trace contextRef="#ctx0" brushRef="#br0">23 61 22902 0 0,'0'0'9758'0'0,"0"1"-9751"0"0,-1 0 0 0 0,1-1 0 0 0,0 1 0 0 0,0 0 0 0 0,-1 0 0 0 0,1 0 0 0 0,0-1 0 0 0,-1 1 0 0 0,1 0 0 0 0,-1 0 0 0 0,1-1 0 0 0,-1 1 0 0 0,0 0 0 0 0,1-1 0 0 0,-1 1 0 0 0,0-1 0 0 0,1 1 0 0 0,-2 0 0 0 0,1 0-8 0 0,0-1 0 0 0,0 1-1 0 0,0 0 1 0 0,0 0 0 0 0,0-1-1 0 0,1 1 1 0 0,-1 0 0 0 0,0 0-1 0 0,1 0 1 0 0,-1 0 0 0 0,0 0-1 0 0,1 0 1 0 0,-1 0 0 0 0,1 0 0 0 0,-1 0-1 0 0,1 0 1 0 0,0 0 0 0 0,0 0-1 0 0,-1 3 1 0 0,1-4 1 0 0,0 1 0 0 0,0-1 0 0 0,0 1 0 0 0,1 0 0 0 0,-1-1 0 0 0,0 1 0 0 0,0-1 0 0 0,0 1 0 0 0,1-1 0 0 0,-1 1 0 0 0,0-1 0 0 0,1 1 0 0 0,-1-1 0 0 0,0 1 0 0 0,1-1 0 0 0,-1 1 0 0 0,1-1 0 0 0,-1 0 0 0 0,1 1 0 0 0,-1-1 0 0 0,1 0 0 0 0,-1 1 0 0 0,1-1 0 0 0,-1 0 0 0 0,1 1 0 0 0,-1-1 0 0 0,1 0 0 0 0,-1 0 0 0 0,1 0 0 0 0,1 0 0 0 0,26 1 0 0 0,26-11 0 0 0,-45 8 0 0 0,56-19 0 0 0,-62 20 0 0 0,0-1 0 0 0,0 1 0 0 0,0-1 0 0 0,0 1 0 0 0,0-1 0 0 0,0 0 0 0 0,-1 0 0 0 0,1 0 0 0 0,-1-1 0 0 0,1 1 0 0 0,-1 0 0 0 0,0-1 0 0 0,0 0 0 0 0,0 0 0 0 0,0 1 0 0 0,2-6 0 0 0,-4 7 0 0 0,0-1 0 0 0,0 1 0 0 0,1 0 0 0 0,-1 0 0 0 0,-1 0 0 0 0,1-1 0 0 0,0 1 0 0 0,0 0 0 0 0,0 0 0 0 0,-1 0 0 0 0,1 0 0 0 0,-1 0 0 0 0,1-1 0 0 0,-1 1 0 0 0,1 0 0 0 0,-1 0 0 0 0,1 0 0 0 0,-1 0 0 0 0,0 0 0 0 0,0 0 0 0 0,1 1 0 0 0,-1-1 0 0 0,0 0 0 0 0,0 0 0 0 0,0 0 0 0 0,0 1 0 0 0,0-1 0 0 0,0 1 0 0 0,0-1 0 0 0,0 1 0 0 0,-1-1 0 0 0,1 1 0 0 0,0-1 0 0 0,0 1 0 0 0,0 0 0 0 0,0 0 0 0 0,-1-1 0 0 0,1 1 0 0 0,0 0 0 0 0,-2 1 0 0 0,-51-4 0 0 0,-7 17 0 0 0,33 3 0 0 0,27-16 0 0 0,1 0 0 0 0,-1-1 0 0 0,0 1 0 0 0,1 0 0 0 0,-1 0 0 0 0,1 0 0 0 0,-1 0 0 0 0,1-1 0 0 0,-1 1 0 0 0,1 0 0 0 0,0 0 0 0 0,0 0 0 0 0,-1 0 0 0 0,1 0 0 0 0,0 0 0 0 0,0 0 0 0 0,0 0 0 0 0,0 0 0 0 0,0 0 0 0 0,0 0 0 0 0,0 0 0 0 0,0 0 0 0 0,1 0 0 0 0,-1 2 0 0 0,2-2 0 0 0,-1 1 0 0 0,0-1 0 0 0,1 1 0 0 0,-1-1 0 0 0,0 0 0 0 0,1 0 0 0 0,0 0 0 0 0,-1 1 0 0 0,1-2 0 0 0,0 1 0 0 0,-1 0 0 0 0,1 0 0 0 0,0 0 0 0 0,0-1 0 0 0,0 1 0 0 0,0-1 0 0 0,-1 0 0 0 0,4 1 0 0 0,38 3 0 0 0,-36-5 0 0 0,0 1 0 0 0,0-1 0 0 0,0-1 0 0 0,0 1 0 0 0,0-1 0 0 0,0-1 0 0 0,0 1 0 0 0,9-6 0 0 0,-18 8 0 0 0,1 0 0 0 0,1 0 0 0 0,-1 0 0 0 0,0-1 0 0 0,1 1 0 0 0,-1 0 0 0 0,1 0 0 0 0,-1 0 0 0 0,1 0 0 0 0,-1 0 0 0 0,0 0 0 0 0,1 0 0 0 0,-1 0 0 0 0,1 1 0 0 0,-1-1 0 0 0,0 0 0 0 0,1 0 0 0 0,-1 0 0 0 0,1 1 0 0 0,-1-1 0 0 0,1 0 0 0 0,-1 0 0 0 0,1 1 0 0 0,-1-1 0 0 0,1 0 0 0 0,-1 1 0 0 0,1-1 0 0 0,0 1 0 0 0,-1-1 0 0 0,1 1 0 0 0,-1 0 0 0 0,-1 1-145 0 0,0 0-1 0 0,1 1 1 0 0,-1-1-1 0 0,1 0 1 0 0,-1 1-1 0 0,1-1 1 0 0,0 1-1 0 0,0-1 1 0 0,0 1-1 0 0,0 0 1 0 0,1-1-1 0 0,-1 1 1 0 0,1 0-1 0 0,-1 0 1 0 0,1-1-1 0 0,0 4 1 0 0,1-4-86 0 0,-1-1 1 0 0,1 1-1 0 0,0-1 1 0 0,-1 1-1 0 0,1-1 1 0 0,0 0-1 0 0,0 0 0 0 0,0 1 1 0 0,0-1-1 0 0,0 0 1 0 0,0 0-1 0 0,1 0 1 0 0,-1 0-1 0 0,0 0 0 0 0,1 0 1 0 0,-1 0-1 0 0,0-1 1 0 0,1 1-1 0 0,-1 0 1 0 0,1-1-1 0 0,-1 1 0 0 0,1-1 1 0 0,-1 0-1 0 0,1 1 1 0 0,-1-1-1 0 0,1 0 1 0 0,0 0-1 0 0,-1 0 0 0 0,4 0 1 0 0,10 0-9502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2.311"/>
    </inkml:context>
    <inkml:brush xml:id="br0">
      <inkml:brushProperty name="width" value="0.05" units="cm"/>
      <inkml:brushProperty name="height" value="0.05" units="cm"/>
    </inkml:brush>
  </inkml:definitions>
  <inkml:trace contextRef="#ctx0" brushRef="#br0">265 50 25528 0 0,'5'-14'2956'0'0,"3"-16"185"0"0,-14 25-2294 0 0,-12 15-552 0 0,11-5-295 0 0,1 1 0 0 0,0 0 0 0 0,1 0 0 0 0,0 1 0 0 0,0 0 0 0 0,0 0 0 0 0,1 0 0 0 0,0 0 0 0 0,0 1 0 0 0,1 0 0 0 0,0-1 0 0 0,0 1 0 0 0,-1 9 0 0 0,-5 19 0 0 0,-5 58 0 0 0,12-77 0 0 0,-2 16 0 0 0,-1 9 0 0 0,-1 0 0 0 0,-15 50 0 0 0,18-80 0 0 0,-1-1 0 0 0,0-1 0 0 0,-1 1 0 0 0,0 0 0 0 0,0-1 0 0 0,-1 0 0 0 0,-1 0 0 0 0,1-1 0 0 0,-2 0 0 0 0,1 0 0 0 0,-1-1 0 0 0,-1 0 0 0 0,-9 8 0 0 0,17-15 0 0 0,-1 1 0 0 0,1-1 0 0 0,-1 0 0 0 0,1 0 0 0 0,0 0 0 0 0,-1 0 0 0 0,0 0 0 0 0,1-1 0 0 0,-1 1 0 0 0,1 0 0 0 0,-1-1 0 0 0,0 1 0 0 0,0-1 0 0 0,1 0 0 0 0,-1 1 0 0 0,-3-1 0 0 0,5-1 0 0 0,-1 1 0 0 0,1-1 0 0 0,0 1 0 0 0,-1-1 0 0 0,1 1 0 0 0,0-1 0 0 0,-1 1 0 0 0,1-1 0 0 0,0 0 0 0 0,0 1 0 0 0,0-1 0 0 0,-1 0 0 0 0,1 1 0 0 0,0-1 0 0 0,0 0 0 0 0,0 1 0 0 0,0-1 0 0 0,0 1 0 0 0,0-1 0 0 0,0 0 0 0 0,1 1 0 0 0,-1-1 0 0 0,0 0 0 0 0,0 1 0 0 0,0-1 0 0 0,1 1 0 0 0,-1-2 0 0 0,24-50 0 0 0,-3 16 0 0 0,1 2 0 0 0,2 0 0 0 0,39-43 0 0 0,-49 62 0 0 0,1 1 0 0 0,0 0 0 0 0,0 2 0 0 0,2-1 0 0 0,0 2 0 0 0,0 0 0 0 0,1 1 0 0 0,35-14 0 0 0,-35 14 0 0 0,-15 8 0 0 0,1-1 0 0 0,0 1 0 0 0,-1 0 0 0 0,1 1 0 0 0,0-1 0 0 0,0 1 0 0 0,1-1 0 0 0,-1 1 0 0 0,5 0 0 0 0,-6 1 0 0 0,6 1 0 0 0,0 1 0 0 0,-1-1 0 0 0,1-1 0 0 0,0 1 0 0 0,0-2 0 0 0,0 1 0 0 0,0-1 0 0 0,0 0 0 0 0,0-1 0 0 0,-1 0 0 0 0,1-1 0 0 0,-1 1 0 0 0,1-2 0 0 0,-1 1 0 0 0,0-1 0 0 0,0 0 0 0 0,0-1 0 0 0,-1 0 0 0 0,11-9 0 0 0,-17 13 0 0 0,0 0 0 0 0,0 1 0 0 0,0-1 0 0 0,0 0 0 0 0,0 0 0 0 0,0 0 0 0 0,0 0 0 0 0,0-1 0 0 0,0 1 0 0 0,0 0 0 0 0,-1 0 0 0 0,1 0 0 0 0,-1-1 0 0 0,1 1 0 0 0,-1 0 0 0 0,1-1 0 0 0,-1 1 0 0 0,0 0 0 0 0,1-1 0 0 0,-1 1 0 0 0,0-1 0 0 0,0 1 0 0 0,0 0 0 0 0,0-1 0 0 0,0 1 0 0 0,-1 0 0 0 0,1-1 0 0 0,0 1 0 0 0,-1-1 0 0 0,1 1 0 0 0,-1 0 0 0 0,1 0 0 0 0,-1-1 0 0 0,1 1 0 0 0,-1 0 0 0 0,0 0 0 0 0,0 0 0 0 0,0 0 0 0 0,1-1 0 0 0,-1 1 0 0 0,0 0 0 0 0,0 1 0 0 0,-1-1 0 0 0,1 0 0 0 0,0 0 0 0 0,0 0 0 0 0,0 1 0 0 0,0-1 0 0 0,-1 0 0 0 0,-2 0 0 0 0,-2-1 0 0 0,0 0 0 0 0,0 0 0 0 0,-1 1 0 0 0,1-1 0 0 0,0 2 0 0 0,-1-1 0 0 0,1 1 0 0 0,-1 0 0 0 0,-9 1 0 0 0,6 0 0 0 0,0 2 0 0 0,0-1 0 0 0,1 1 0 0 0,-13 6 0 0 0,19-7 0 0 0,0-1 0 0 0,0 0 0 0 0,0 1 0 0 0,1 0 0 0 0,-1 0 0 0 0,0 0 0 0 0,1 0 0 0 0,-1 0 0 0 0,1 0 0 0 0,-1 1 0 0 0,1-1 0 0 0,0 1 0 0 0,0 0 0 0 0,0 0 0 0 0,1-1 0 0 0,-3 7 0 0 0,4-8 0 0 0,-1 1 0 0 0,1-1 0 0 0,0 1 0 0 0,1-1 0 0 0,-1 0 0 0 0,0 1 0 0 0,0-1 0 0 0,1 1 0 0 0,-1-1 0 0 0,1 1 0 0 0,-1-1 0 0 0,1 0 0 0 0,-1 1 0 0 0,1-1 0 0 0,0 0 0 0 0,0 0 0 0 0,-1 0 0 0 0,1 1 0 0 0,0-1 0 0 0,0 0 0 0 0,0 0 0 0 0,1 0 0 0 0,-1 0 0 0 0,0-1 0 0 0,0 1 0 0 0,0 0 0 0 0,1 0 0 0 0,-1-1 0 0 0,0 1 0 0 0,1-1 0 0 0,-1 1 0 0 0,0-1 0 0 0,1 1 0 0 0,-1-1 0 0 0,1 0 0 0 0,2 0 0 0 0,3 2 0 0 0,0 0 0 0 0,1-1 0 0 0,0 0 0 0 0,-1-1 0 0 0,15 0 0 0 0,-15-2 0 0 0,0 1 0 0 0,0-1 0 0 0,0 0 0 0 0,-1-1 0 0 0,1 0 0 0 0,10-5 0 0 0,-15 7 0 0 0,1 0 0 0 0,-1-1 0 0 0,0 1 0 0 0,0 0 0 0 0,0 0 0 0 0,0-1 0 0 0,-1 0 0 0 0,1 1 0 0 0,0-1 0 0 0,-1 0 0 0 0,1 0 0 0 0,-1 1 0 0 0,1-1 0 0 0,1-4 0 0 0,-3 8-161 0 0,0 0-1 0 0,0 0 1 0 0,1 0-1 0 0,-1 0 1 0 0,0 0 0 0 0,1 0-1 0 0,0 0 1 0 0,-1 0-1 0 0,1 0 1 0 0,0 0 0 0 0,0 0-1 0 0,2 2 1 0 0,-2-2-337 0 0,1 0 0 0 0,0 0 0 0 0,-1-1 0 0 0,1 1 0 0 0,0 0 0 0 0,0-1 0 0 0,0 0 0 0 0,0 1 0 0 0,0-1 0 0 0,1 0-1 0 0,-1 0 1 0 0,0 0 0 0 0,0 0 0 0 0,1-1 0 0 0,-1 1 0 0 0,4 0 0 0 0,4 0-8764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2.777"/>
    </inkml:context>
    <inkml:brush xml:id="br0">
      <inkml:brushProperty name="width" value="0.05" units="cm"/>
      <inkml:brushProperty name="height" value="0.05" units="cm"/>
    </inkml:brush>
  </inkml:definitions>
  <inkml:trace contextRef="#ctx0" brushRef="#br0">0 15 24920 0 0,'1'0'7633'0'0,"74"1"-8195"0"0,76-2 1642 0 0,-101-3-4609 0 0,-1-3-4030 0 0,-25 3-1612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3.178"/>
    </inkml:context>
    <inkml:brush xml:id="br0">
      <inkml:brushProperty name="width" value="0.05" units="cm"/>
      <inkml:brushProperty name="height" value="0.05" units="cm"/>
    </inkml:brush>
  </inkml:definitions>
  <inkml:trace contextRef="#ctx0" brushRef="#br0">1 47 24663 0 0,'29'-33'8104'0'0,"-23"31"-8104"0"0,0-1 0 0 0,0 1 0 0 0,0 0 0 0 0,0 1 0 0 0,0 0 0 0 0,1 0 0 0 0,-1 0 0 0 0,0 0 0 0 0,1 1 0 0 0,-1 1 0 0 0,1-1 0 0 0,11 3 0 0 0,-15-3 0 0 0,-1 1 0 0 0,0-1 0 0 0,1 1 0 0 0,-1 0 0 0 0,0 0 0 0 0,1 0 0 0 0,-1 0 0 0 0,0 1 0 0 0,0-1 0 0 0,0 0 0 0 0,0 1 0 0 0,0-1 0 0 0,0 1 0 0 0,0 0 0 0 0,-1 0 0 0 0,1 0 0 0 0,-1 0 0 0 0,1 0 0 0 0,-1 0 0 0 0,0 0 0 0 0,0 0 0 0 0,1 1 0 0 0,-2-1 0 0 0,1 0 0 0 0,0 1 0 0 0,0-1 0 0 0,-1 1 0 0 0,1-1 0 0 0,-1 0 0 0 0,0 1 0 0 0,0-1 0 0 0,0 1 0 0 0,0-1 0 0 0,0 1 0 0 0,-1-1 0 0 0,0 3 0 0 0,-1 3 0 0 0,0 0 0 0 0,-1 0 0 0 0,0 0 0 0 0,0-1 0 0 0,-1 1 0 0 0,0-1 0 0 0,0 0 0 0 0,-1 0 0 0 0,0-1 0 0 0,-6 7 0 0 0,5-6 0 0 0,1-1 0 0 0,0 1 0 0 0,0 0 0 0 0,0 1 0 0 0,1-1 0 0 0,0 1 0 0 0,1 0 0 0 0,-4 12 0 0 0,6-18 0 0 0,2-1 0 0 0,-1 0 0 0 0,0 0 0 0 0,0 0 0 0 0,0 0 0 0 0,0 0 0 0 0,1 1 0 0 0,-1-1 0 0 0,1 0 0 0 0,-1 0 0 0 0,1 0 0 0 0,-1 0 0 0 0,1 0 0 0 0,-1 0 0 0 0,1 0 0 0 0,0 0 0 0 0,0 0 0 0 0,-1 0 0 0 0,1-1 0 0 0,0 1 0 0 0,0 0 0 0 0,0 0 0 0 0,0-1 0 0 0,0 1 0 0 0,0-1 0 0 0,0 1 0 0 0,0-1 0 0 0,0 1 0 0 0,0-1 0 0 0,0 0 0 0 0,1 1 0 0 0,-1-1 0 0 0,0 0 0 0 0,0 0 0 0 0,0 0 0 0 0,2 0 0 0 0,50 5 0 0 0,-47-5 0 0 0,10 0-120 0 0,13 1-2047 0 0,46-5 0 0 0,-68 3 1604 0 0,0 1-1 0 0,-1-2 1 0 0,1 1 0 0 0,0-1 0 0 0,-1 0-1 0 0,1-1 1 0 0,-1 0 0 0 0,0 0 0 0 0,0 0-1 0 0,0 0 1 0 0,0-1 0 0 0,8-6 0 0 0,-6-1-8160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3.623"/>
    </inkml:context>
    <inkml:brush xml:id="br0">
      <inkml:brushProperty name="width" value="0.05" units="cm"/>
      <inkml:brushProperty name="height" value="0.05" units="cm"/>
    </inkml:brush>
  </inkml:definitions>
  <inkml:trace contextRef="#ctx0" brushRef="#br0">32 60 25400 0 0,'0'0'7271'0'0,"-2"0"-7175"0"0,0 0-96 0 0,1 1 0 0 0,0-1 0 0 0,-1 0 0 0 0,1 1 0 0 0,-1-1 0 0 0,1 1 0 0 0,0 0 0 0 0,-1-1 0 0 0,1 1 0 0 0,0 0 0 0 0,0 0 0 0 0,-1 0 0 0 0,1 0 0 0 0,0 0 0 0 0,0 0 0 0 0,0 0 0 0 0,0 0 0 0 0,0 0 0 0 0,1 0 0 0 0,-1 1 0 0 0,0-1 0 0 0,0 0 0 0 0,1 1 0 0 0,-1-1 0 0 0,1 0 0 0 0,-1 1 0 0 0,1-1 0 0 0,0 1 0 0 0,-1-1 0 0 0,1 1 0 0 0,0-1 0 0 0,0 1 0 0 0,0-1 0 0 0,1 3 0 0 0,-1-2 0 0 0,1 0 0 0 0,-1-1 0 0 0,1 1 0 0 0,0 0 0 0 0,0-1 0 0 0,0 1 0 0 0,0-1 0 0 0,0 1 0 0 0,0-1 0 0 0,0 1 0 0 0,1-1 0 0 0,-1 0 0 0 0,0 0 0 0 0,1 1 0 0 0,-1-1 0 0 0,1 0 0 0 0,0 0 0 0 0,-1-1 0 0 0,1 1 0 0 0,-1 0 0 0 0,1 0 0 0 0,0-1 0 0 0,0 1 0 0 0,-1-1 0 0 0,1 0 0 0 0,0 1 0 0 0,0-1 0 0 0,2 0 0 0 0,14 0 0 0 0,0 0 0 0 0,0-1 0 0 0,1-1 0 0 0,18-5 0 0 0,-31 6 0 0 0,0 0 0 0 0,0-1 0 0 0,0 0 0 0 0,0 0 0 0 0,0 0 0 0 0,0-1 0 0 0,-1 0 0 0 0,1 0 0 0 0,-1 0 0 0 0,0-1 0 0 0,0 0 0 0 0,0 0 0 0 0,-1 0 0 0 0,1 0 0 0 0,5-8 0 0 0,-9 11 0 0 0,-1 0 0 0 0,1 0 0 0 0,0-1 0 0 0,0 1 0 0 0,-1 0 0 0 0,1-1 0 0 0,-1 1 0 0 0,1-1 0 0 0,-1 1 0 0 0,1-1 0 0 0,-1 1 0 0 0,0-1 0 0 0,0 1 0 0 0,0-1 0 0 0,0 1 0 0 0,0-1 0 0 0,0 1 0 0 0,0-1 0 0 0,0 1 0 0 0,-1-1 0 0 0,1 1 0 0 0,-1-1 0 0 0,1 1 0 0 0,-1 0 0 0 0,1-1 0 0 0,-1 1 0 0 0,0 0 0 0 0,0-1 0 0 0,1 1 0 0 0,-1 0 0 0 0,0 0 0 0 0,0-1 0 0 0,0 1 0 0 0,-1 0 0 0 0,1 0 0 0 0,0 1 0 0 0,0-1 0 0 0,0 0 0 0 0,-1 0 0 0 0,1 0 0 0 0,-1 1 0 0 0,1-1 0 0 0,0 1 0 0 0,-1-1 0 0 0,-2 0 0 0 0,-2-1 0 0 0,-1 0 0 0 0,0 0 0 0 0,0 1 0 0 0,0 0 0 0 0,0 0 0 0 0,0 1 0 0 0,0-1 0 0 0,-12 2 0 0 0,6 2 0 0 0,1 0 0 0 0,-1 0 0 0 0,1 1 0 0 0,-13 5 0 0 0,22-7 0 0 0,0 0 0 0 0,-1-1 0 0 0,1 1 0 0 0,0 0 0 0 0,1 0 0 0 0,-1 1 0 0 0,0-1 0 0 0,1 1 0 0 0,-4 3 0 0 0,5-5 0 0 0,0 0 0 0 0,1 0 0 0 0,-1 1 0 0 0,0-1 0 0 0,1 0 0 0 0,-1 1 0 0 0,1-1 0 0 0,0 0 0 0 0,-1 1 0 0 0,1-1 0 0 0,0 1 0 0 0,0-1 0 0 0,0 1 0 0 0,0-1 0 0 0,0 1 0 0 0,0-1 0 0 0,0 0 0 0 0,0 1 0 0 0,1-1 0 0 0,-1 1 0 0 0,0-1 0 0 0,1 0 0 0 0,0 2 0 0 0,1 0 0 0 0,1 0 0 0 0,-1 0 0 0 0,0 0 0 0 0,1-1 0 0 0,0 1 0 0 0,-1-1 0 0 0,1 1 0 0 0,0-1 0 0 0,0 0 0 0 0,0-1 0 0 0,1 1 0 0 0,-1 0 0 0 0,0-1 0 0 0,1 0 0 0 0,-1 1 0 0 0,1-1 0 0 0,-1-1 0 0 0,1 1 0 0 0,6 0 0 0 0,2 1 0 0 0,1-1 0 0 0,-1-1 0 0 0,1 0 0 0 0,18-3 0 0 0,9-8 0 0 0,-39 10 0 0 0,1 1 0 0 0,-1-1 0 0 0,1 1 0 0 0,-1-1 0 0 0,0 0 0 0 0,1 0 0 0 0,-1 1 0 0 0,0-1 0 0 0,1 0 0 0 0,-1 0 0 0 0,0 0 0 0 0,0 0 0 0 0,0-1 0 0 0,0 1 0 0 0,0 0 0 0 0,0 0 0 0 0,0-1 0 0 0,-1 1 0 0 0,1-1 0 0 0,0 1 0 0 0,-1 0 0 0 0,2-4 0 0 0,2 39-2755 0 0,-3-32 2482 0 0,-1-1-1 0 0,1 1 1 0 0,-1-1-1 0 0,1 1 1 0 0,0-1-1 0 0,-1 0 1 0 0,1 1-1 0 0,0-1 1 0 0,0 0 0 0 0,0 0-1 0 0,0 0 1 0 0,0 1-1 0 0,0-1 1 0 0,0 0-1 0 0,1 0 1 0 0,-1 0-1 0 0,0-1 1 0 0,1 1-1 0 0,-1 0 1 0 0,0 0-1 0 0,1-1 1 0 0,-1 1-1 0 0,1-1 1 0 0,-1 1-1 0 0,2-1 1 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4.634"/>
    </inkml:context>
    <inkml:brush xml:id="br0">
      <inkml:brushProperty name="width" value="0.05" units="cm"/>
      <inkml:brushProperty name="height" value="0.05" units="cm"/>
    </inkml:brush>
  </inkml:definitions>
  <inkml:trace contextRef="#ctx0" brushRef="#br0">24 62 24856 0 0,'-1'0'7671'0'0,"-3"0"-7431"0"0,3 0-240 0 0,1 0 0 0 0,-1 0 0 0 0,0 1 0 0 0,0-1 0 0 0,0 0 0 0 0,1 0 0 0 0,-1 0 0 0 0,0 1 0 0 0,0-1 0 0 0,1 0 0 0 0,-1 1 0 0 0,0-1 0 0 0,0 1 0 0 0,1-1 0 0 0,-1 1 0 0 0,0-1 0 0 0,1 1 0 0 0,-1-1 0 0 0,1 1 0 0 0,-1 0 0 0 0,1-1 0 0 0,-1 1 0 0 0,1 0 0 0 0,-1-1 0 0 0,1 1 0 0 0,0 0 0 0 0,-1 0 0 0 0,1-1 0 0 0,0 1 0 0 0,0 1 0 0 0,1 24 0 0 0,1-12 0 0 0,-2-14 0 0 0,1 1 0 0 0,-1-1 0 0 0,0 0 0 0 0,1 0 0 0 0,-1 1 0 0 0,1-1 0 0 0,-1 0 0 0 0,0 0 0 0 0,1 0 0 0 0,-1 0 0 0 0,1 0 0 0 0,-1 0 0 0 0,1 0 0 0 0,-1 0 0 0 0,0 0 0 0 0,1 0 0 0 0,-1 0 0 0 0,1 0 0 0 0,-1 0 0 0 0,1 0 0 0 0,-1 0 0 0 0,0 0 0 0 0,1 0 0 0 0,-1 0 0 0 0,1-1 0 0 0,-1 1 0 0 0,0 0 0 0 0,1 0 0 0 0,-1-1 0 0 0,1 1 0 0 0,-1 0 0 0 0,0 0 0 0 0,0-1 0 0 0,1 1 0 0 0,-1 0 0 0 0,0-1 0 0 0,1 0 0 0 0,15-10 0 0 0,13-37 0 0 0,-25 40 0 0 0,0 1 0 0 0,0 0 0 0 0,0 0 0 0 0,11-13 0 0 0,-15 20 0 0 0,1-1 0 0 0,-1 1 0 0 0,1-1 0 0 0,-1 1 0 0 0,1-1 0 0 0,-1 1 0 0 0,1-1 0 0 0,-1 1 0 0 0,1-1 0 0 0,0 1 0 0 0,-1 0 0 0 0,1-1 0 0 0,0 1 0 0 0,-1 0 0 0 0,1 0 0 0 0,0 0 0 0 0,-1-1 0 0 0,1 1 0 0 0,0 0 0 0 0,0 0 0 0 0,-1 0 0 0 0,1 0 0 0 0,0 0 0 0 0,0 0 0 0 0,-1 0 0 0 0,1 0 0 0 0,0 1 0 0 0,-1-1 0 0 0,1 0 0 0 0,0 0 0 0 0,-1 1 0 0 0,1-1 0 0 0,0 0 0 0 0,-1 1 0 0 0,1-1 0 0 0,0 0 0 0 0,0 2 0 0 0,21 27 0 0 0,-21-25 0 0 0,1-1 0 0 0,0 1 0 0 0,0-1 0 0 0,1 0 0 0 0,-1 0 0 0 0,1 0 0 0 0,-1 0 0 0 0,1 0 0 0 0,0-1 0 0 0,0 1 0 0 0,6 3 0 0 0,-3-4 0 0 0,0-1 0 0 0,0 0 0 0 0,0-1 0 0 0,0 1 0 0 0,0-1 0 0 0,0 0 0 0 0,0-1 0 0 0,0 1 0 0 0,-1-1 0 0 0,1-1 0 0 0,0 1 0 0 0,0-1 0 0 0,-1 0 0 0 0,1 0 0 0 0,-1 0 0 0 0,1-1 0 0 0,-1 0 0 0 0,10-7 0 0 0,16-6 0 0 0,-31 21 0 0 0,1 0 0 0 0,-1-1 0 0 0,1 1 0 0 0,0 0 0 0 0,1-1 0 0 0,-1 1 0 0 0,1-1 0 0 0,0 1 0 0 0,0-1 0 0 0,0 0 0 0 0,1 0 0 0 0,4 7 0 0 0,-1-8 0 0 0,-1-1 0 0 0,1 1 0 0 0,0-1 0 0 0,0 0 0 0 0,0-1 0 0 0,0 1 0 0 0,0-1 0 0 0,0 0 0 0 0,0-1 0 0 0,1 1 0 0 0,-1-1 0 0 0,0 0 0 0 0,0-1 0 0 0,9-1 0 0 0,4 0 0 0 0,0 1 0 0 0,28 3 0 0 0,40 26 0 0 0,-79-27 0 0 0,98 10 0 0 0,-99-10 0 0 0,-1-1 0 0 0,1 0 0 0 0,0-1 0 0 0,0 1 0 0 0,-1-1 0 0 0,1-1 0 0 0,-1 1 0 0 0,1-1 0 0 0,-1 0 0 0 0,0 0 0 0 0,1-1 0 0 0,10-7 0 0 0,-16 9 0 0 0,0 1 0 0 0,-1-1 0 0 0,1 0 0 0 0,0 0 0 0 0,-1-1 0 0 0,1 1 0 0 0,-1 0 0 0 0,1 0 0 0 0,-1 0 0 0 0,1 0 0 0 0,-1 0 0 0 0,0 0 0 0 0,0-1 0 0 0,0 1 0 0 0,1 0 0 0 0,-1 0 0 0 0,0-1 0 0 0,0 1 0 0 0,-1 0 0 0 0,1 0 0 0 0,0 0 0 0 0,0-1 0 0 0,-1 1 0 0 0,1 0 0 0 0,0 0 0 0 0,-1 0 0 0 0,1 0 0 0 0,-1 0 0 0 0,0 0 0 0 0,1 0 0 0 0,-1 0 0 0 0,0 0 0 0 0,1 0 0 0 0,-1 0 0 0 0,0 0 0 0 0,0 0 0 0 0,0 0 0 0 0,0 1 0 0 0,-2-2 0 0 0,-39-32 0 0 0,30 27 0 0 0,-1 0 0 0 0,0 1 0 0 0,0 0 0 0 0,-20-6 0 0 0,26 10 0 0 0,0 0 0 0 0,0 0 0 0 0,0 1 0 0 0,0 0 0 0 0,0 0 0 0 0,0 1 0 0 0,0 0 0 0 0,0 0 0 0 0,-1 1 0 0 0,-12 2 0 0 0,19-3 0 0 0,0 1 0 0 0,0-1 0 0 0,0 0 0 0 0,0 0 0 0 0,0 0 0 0 0,0 1 0 0 0,0-1 0 0 0,0 1 0 0 0,0-1 0 0 0,0 1 0 0 0,0-1 0 0 0,0 1 0 0 0,0-1 0 0 0,0 1 0 0 0,0 0 0 0 0,0-1 0 0 0,0 1 0 0 0,0 0 0 0 0,1 0 0 0 0,-1 0 0 0 0,0 0 0 0 0,1 0 0 0 0,-1 0 0 0 0,1 0 0 0 0,-1 0 0 0 0,1 0 0 0 0,-1 0 0 0 0,1 0 0 0 0,0 0 0 0 0,-1 0 0 0 0,1 0 0 0 0,0 0 0 0 0,0 0 0 0 0,0 1 0 0 0,0-1 0 0 0,0 0 0 0 0,0 0 0 0 0,0 0 0 0 0,0 0 0 0 0,1 0 0 0 0,-1 0 0 0 0,0 0 0 0 0,1 1 0 0 0,-1-1 0 0 0,1 0 0 0 0,-1 0 0 0 0,1 0 0 0 0,-1 0 0 0 0,1-1 0 0 0,0 1 0 0 0,-1 0 0 0 0,1 0 0 0 0,1 1 0 0 0,2 3 0 0 0,0-1 0 0 0,1 0 0 0 0,-1 0 0 0 0,1 0 0 0 0,-1 0 0 0 0,1-1 0 0 0,0 0 0 0 0,8 4 0 0 0,-6-4 0 0 0,0-1 0 0 0,1 1 0 0 0,-1-2 0 0 0,0 1 0 0 0,1-1 0 0 0,-1 0 0 0 0,1-1 0 0 0,-1 1 0 0 0,1-2 0 0 0,-1 1 0 0 0,1-1 0 0 0,-1 0 0 0 0,1 0 0 0 0,-1-1 0 0 0,0 0 0 0 0,1-1 0 0 0,8-4 0 0 0,-15 6 0 0 0,-8 7 0 0 0,7-6 0 0 0,-1 0 0 0 0,1 0 0 0 0,-1 0 0 0 0,1 1 0 0 0,-1-1 0 0 0,1 0 0 0 0,-1 0 0 0 0,1 1 0 0 0,-1-1 0 0 0,1 0 0 0 0,-1 1 0 0 0,1-1 0 0 0,-1 0 0 0 0,1 1 0 0 0,-1-1 0 0 0,1 1 0 0 0,0-1 0 0 0,-1 1 0 0 0,1-1 0 0 0,0 1 0 0 0,0-1 0 0 0,-1 1 0 0 0,1-1 0 0 0,0 1 0 0 0,0-1 0 0 0,0 1 0 0 0,-1-1 0 0 0,1 1 0 0 0,0-1 0 0 0,0 1 0 0 0,0 0 0 0 0,0-1 0 0 0,0 1 0 0 0,0-1 0 0 0,0 1 0 0 0,0-1 0 0 0,1 1 0 0 0,-1 0 0 0 0,0-1 0 0 0,0 1 0 0 0,0-1 0 0 0,1 1 0 0 0,-1 0 0 0 0,1 1 0 0 0,0-1 0 0 0,1 1 0 0 0,-1 0 0 0 0,0-1 0 0 0,1 1 0 0 0,-1-1 0 0 0,1 1 0 0 0,0-1 0 0 0,-1 0 0 0 0,1 0 0 0 0,0 0 0 0 0,0 0 0 0 0,-1 0 0 0 0,1 0 0 0 0,0 0 0 0 0,0 0 0 0 0,0-1 0 0 0,0 1 0 0 0,0-1 0 0 0,0 0 0 0 0,3 1 0 0 0,52-4 0 0 0,-19-1 0 0 0,-41 4 0 0 0,22-22 0 0 0,-5 13 0 0 0,1 1 0 0 0,0 0 0 0 0,0 1 0 0 0,1 0 0 0 0,0 1 0 0 0,0 1 0 0 0,0 1 0 0 0,1 0 0 0 0,0 1 0 0 0,0 1 0 0 0,-1 0 0 0 0,1 2 0 0 0,0 0 0 0 0,0 0 0 0 0,0 2 0 0 0,0 0 0 0 0,0 1 0 0 0,-1 0 0 0 0,1 2 0 0 0,-1 0 0 0 0,18 8 0 0 0,-30-11-87 0 0,0 0 0 0 0,0 0 0 0 0,0 0 0 0 0,-1 1 0 0 0,1-1 0 0 0,-1 1 0 0 0,0 0 0 0 0,0 0 0 0 0,0 0 0 0 0,0 0 0 0 0,0 1 0 0 0,0-1 0 0 0,-1 1 0 0 0,0-1 0 0 0,0 1 0 0 0,0 0 0 0 0,0 0 1 0 0,0 0-1 0 0,-1 0 0 0 0,0 0 0 0 0,0 1 0 0 0,0-1 0 0 0,0 0 0 0 0,-1 0 0 0 0,0 1 0 0 0,1-1 0 0 0,-2 0 0 0 0,1 1 0 0 0,-1 3 0 0 0,-1 0-380 0 0,0 0 0 0 0,-1 0 0 0 0,1 0 0 0 0,-2-1 0 0 0,1 1 0 0 0,-1-1 0 0 0,0 0 0 0 0,-1 0 0 0 0,1-1 0 0 0,-1 1 0 0 0,-1-1 0 0 0,1 0 0 0 0,-1 0 0 0 0,-10 8 0 0 0,-7 2-9169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45.845"/>
    </inkml:context>
    <inkml:brush xml:id="br0">
      <inkml:brushProperty name="width" value="0.05" units="cm"/>
      <inkml:brushProperty name="height" value="0.05" units="cm"/>
    </inkml:brush>
  </inkml:definitions>
  <inkml:trace contextRef="#ctx0" brushRef="#br0">1 11 19282 0 0,'1'3'13485'0'0,"24"0"-13485"0"0,1-1 0 0 0,-1-1 0 0 0,0-1 0 0 0,1-1 0 0 0,48-8 0 0 0,-8 1 0 0 0,-92 9-2048 0 0,-29 0-2361 0 0,37-1 1789 0 0,15 0 1288 0 0,5-1 18 0 0,11-1-7462 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2.158"/>
    </inkml:context>
    <inkml:brush xml:id="br0">
      <inkml:brushProperty name="width" value="0.05" units="cm"/>
      <inkml:brushProperty name="height" value="0.05" units="cm"/>
    </inkml:brush>
  </inkml:definitions>
  <inkml:trace contextRef="#ctx0" brushRef="#br0">1 146 20852 0 0,'0'0'10751'0'0,"28"-6"-9587"0"0,-18 4-1164 0 0,0-2 0 0 0,0 1 0 0 0,-1-1 0 0 0,1-1 0 0 0,-1 0 0 0 0,0 0 0 0 0,0 0 0 0 0,-1-1 0 0 0,1-1 0 0 0,-1 0 0 0 0,-1 0 0 0 0,1 0 0 0 0,-1-1 0 0 0,-1 0 0 0 0,8-11 0 0 0,-13 18 0 0 0,0 0 0 0 0,-1 0 0 0 0,1 0 0 0 0,0 0 0 0 0,-1-1 0 0 0,1 1 0 0 0,-1 0 0 0 0,1 0 0 0 0,-1-1 0 0 0,0 1 0 0 0,1 0 0 0 0,-1 0 0 0 0,0-1 0 0 0,0 1 0 0 0,0 0 0 0 0,0-1 0 0 0,0 1 0 0 0,0 0 0 0 0,-1-1 0 0 0,1 1 0 0 0,0 0 0 0 0,-1-1 0 0 0,0-1 0 0 0,0 2 0 0 0,0 1 0 0 0,0-1 0 0 0,0 1 0 0 0,0-1 0 0 0,0 1 0 0 0,0-1 0 0 0,0 1 0 0 0,-1 0 0 0 0,1-1 0 0 0,0 1 0 0 0,0 0 0 0 0,0 0 0 0 0,0 0 0 0 0,-1 0 0 0 0,1 0 0 0 0,0 0 0 0 0,0 0 0 0 0,0 0 0 0 0,-1 1 0 0 0,0-1 0 0 0,-6 2 0 0 0,0 1 0 0 0,1 0 0 0 0,-1 0 0 0 0,1 0 0 0 0,0 1 0 0 0,-10 6 0 0 0,12-7 0 0 0,1 1 0 0 0,0 0 0 0 0,1 0 0 0 0,-1 0 0 0 0,1 0 0 0 0,0 0 0 0 0,0 1 0 0 0,0 0 0 0 0,0-1 0 0 0,1 1 0 0 0,0 0 0 0 0,0 0 0 0 0,0 1 0 0 0,0-1 0 0 0,1 0 0 0 0,0 1 0 0 0,0-1 0 0 0,0 6 0 0 0,1-8 0 0 0,1 0 0 0 0,-1-1 0 0 0,0 1 0 0 0,1 0 0 0 0,-1 0 0 0 0,1-1 0 0 0,0 1 0 0 0,0 0 0 0 0,0-1 0 0 0,0 1 0 0 0,0-1 0 0 0,1 1 0 0 0,-1-1 0 0 0,1 0 0 0 0,0 1 0 0 0,-1-1 0 0 0,1 0 0 0 0,0 0 0 0 0,0 0 0 0 0,0-1 0 0 0,1 1 0 0 0,-1 0 0 0 0,0-1 0 0 0,1 1 0 0 0,-1-1 0 0 0,1 0 0 0 0,-1 0 0 0 0,1 0 0 0 0,0 0 0 0 0,-1 0 0 0 0,1-1 0 0 0,0 1 0 0 0,-1-1 0 0 0,1 0 0 0 0,5 0 0 0 0,39-3-3097 0 0,-33 0 643 0 0,-1 0 0 0 0,0-1 0 0 0,15-6-1 0 0,-8 0-5803 0 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2.592"/>
    </inkml:context>
    <inkml:brush xml:id="br0">
      <inkml:brushProperty name="width" value="0.05" units="cm"/>
      <inkml:brushProperty name="height" value="0.05" units="cm"/>
    </inkml:brush>
  </inkml:definitions>
  <inkml:trace contextRef="#ctx0" brushRef="#br0">38 17 21300 0 0,'0'0'9433'0'0,"-27"33"-7399"0"0,24-21-2034 0 0,0 1 0 0 0,1 0 0 0 0,-1 25 0 0 0,3-7 0 0 0,2-26 0 0 0,0-11 0 0 0,5-35 0 0 0,-7 32 0 0 0,1 0 0 0 0,0 0 0 0 0,1 1 0 0 0,0-1 0 0 0,0 1 0 0 0,1-1 0 0 0,0 1 0 0 0,0 0 0 0 0,1 0 0 0 0,6-10 0 0 0,-9 17 0 0 0,-1 0 0 0 0,1 1 0 0 0,0-1 0 0 0,0 0 0 0 0,-1 0 0 0 0,1 0 0 0 0,0 1 0 0 0,0-1 0 0 0,0 0 0 0 0,0 1 0 0 0,0-1 0 0 0,0 1 0 0 0,0-1 0 0 0,0 1 0 0 0,0-1 0 0 0,0 1 0 0 0,0 0 0 0 0,1 0 0 0 0,-1-1 0 0 0,0 1 0 0 0,0 0 0 0 0,0 0 0 0 0,0 0 0 0 0,0 0 0 0 0,1 0 0 0 0,-1 0 0 0 0,0 1 0 0 0,1-1 0 0 0,0 2 0 0 0,0-1 0 0 0,0 0 0 0 0,0 1 0 0 0,0-1 0 0 0,0 1 0 0 0,0 0 0 0 0,0-1 0 0 0,-1 1 0 0 0,1 0 0 0 0,-1 0 0 0 0,0 0 0 0 0,2 3 0 0 0,3 7 0 0 0,-1-1 0 0 0,0 1 0 0 0,5 23 0 0 0,-7-21-446 0 0,10 33-4300 0 0,-12-45 4316 0 0,0 1 1 0 0,0-1-1 0 0,0 1 1 0 0,0-1-1 0 0,1 0 1 0 0,-1 0-1 0 0,1 1 1 0 0,-1-1-1 0 0,1 0 0 0 0,0-1 1 0 0,0 1-1 0 0,0 0 1 0 0,0 0-1 0 0,0-1 1 0 0,4 2-1 0 0,7 4-8165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1.359"/>
    </inkml:context>
    <inkml:brush xml:id="br0">
      <inkml:brushProperty name="width" value="0.05" units="cm"/>
      <inkml:brushProperty name="height" value="0.05" units="cm"/>
    </inkml:brush>
  </inkml:definitions>
  <inkml:trace contextRef="#ctx0" brushRef="#br0">30 1 19346 0 0,'0'0'8729'0'0,"-15"0"-4037"0"0,0 2-4692 0 0,31 1 0 0 0,30 3 0 0 0,-1-4-2216 0 0,24-2-6405 0 0,-43 0-497 0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3.208"/>
    </inkml:context>
    <inkml:brush xml:id="br0">
      <inkml:brushProperty name="width" value="0.05" units="cm"/>
      <inkml:brushProperty name="height" value="0.05" units="cm"/>
    </inkml:brush>
  </inkml:definitions>
  <inkml:trace contextRef="#ctx0" brushRef="#br0">16 1 23254 0 0,'0'0'8589'0'0,"-12"37"-7665"0"0,10-19-924 0 0,1 0 0 0 0,0 0 0 0 0,2 1 0 0 0,0-1 0 0 0,3 20 0 0 0,3 42 0 0 0,-7-79 0 0 0,0-1 0 0 0,0 0 0 0 0,0 1 0 0 0,-1-1 0 0 0,1 1 0 0 0,0-1 0 0 0,0 0 0 0 0,1 1 0 0 0,-1-1 0 0 0,0 1 0 0 0,0-1 0 0 0,0 0 0 0 0,0 1 0 0 0,0-1 0 0 0,0 0 0 0 0,0 1 0 0 0,1-1 0 0 0,-1 0 0 0 0,0 1 0 0 0,0-1 0 0 0,1 0 0 0 0,-1 1 0 0 0,0-1 0 0 0,0 0 0 0 0,1 1 0 0 0,-1-1 0 0 0,0 0 0 0 0,1 0 0 0 0,-1 1 0 0 0,0-1 0 0 0,1 0 0 0 0,-1 0 0 0 0,0 0 0 0 0,1 0 0 0 0,-1 0 0 0 0,1 1 0 0 0,16-7 0 0 0,12-18 0 0 0,-16 8 0 0 0,-8 8 0 0 0,1 1 0 0 0,1-1 0 0 0,-1 2 0 0 0,10-9 0 0 0,-22 20 0 0 0,0 0 0 0 0,0 0 0 0 0,1 1 0 0 0,0 0 0 0 0,-9 11 0 0 0,12-15 0 0 0,0 0 0 0 0,0 1 0 0 0,1-1 0 0 0,-1 0 0 0 0,1 1 0 0 0,-1-1 0 0 0,1 1 0 0 0,0-1 0 0 0,0 1 0 0 0,0 0 0 0 0,0-1 0 0 0,1 1 0 0 0,-1 0 0 0 0,1 0 0 0 0,-1 0 0 0 0,1-1 0 0 0,0 1 0 0 0,0 0 0 0 0,1 4 0 0 0,0-6 0 0 0,1 1 0 0 0,0-1 0 0 0,0 0 0 0 0,-1 1 0 0 0,1-1 0 0 0,0 0 0 0 0,0 0 0 0 0,0 0 0 0 0,0 0 0 0 0,0-1 0 0 0,0 1 0 0 0,0 0 0 0 0,1-1 0 0 0,-1 0 0 0 0,0 1 0 0 0,0-1 0 0 0,0 0 0 0 0,0 0 0 0 0,4-1 0 0 0,50-3 0 0 0,-47 3 0 0 0,-1 0-195 0 0,10 0-3805 0 0,-1-2 1 0 0,35-8 0 0 0,-40 6-4564 0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3.630"/>
    </inkml:context>
    <inkml:brush xml:id="br0">
      <inkml:brushProperty name="width" value="0.05" units="cm"/>
      <inkml:brushProperty name="height" value="0.05" units="cm"/>
    </inkml:brush>
  </inkml:definitions>
  <inkml:trace contextRef="#ctx0" brushRef="#br0">36 1 23382 0 0,'0'0'8963'0'0,"-26"40"-8541"0"0,24-38-422 0 0,1 0 0 0 0,0 0 0 0 0,0 0 0 0 0,0 0 0 0 0,0 0 0 0 0,1 0 0 0 0,-1 0 0 0 0,1 1 0 0 0,-1-1 0 0 0,1 0 0 0 0,0 0 0 0 0,-1 1 0 0 0,1-1 0 0 0,0 0 0 0 0,1 1 0 0 0,-1-1 0 0 0,0 0 0 0 0,1 0 0 0 0,-1 1 0 0 0,1-1 0 0 0,0 0 0 0 0,0 0 0 0 0,0 0 0 0 0,0 0 0 0 0,0 0 0 0 0,0 0 0 0 0,0 0 0 0 0,1 0 0 0 0,-1 0 0 0 0,1 0 0 0 0,-1-1 0 0 0,1 1 0 0 0,0-1 0 0 0,-1 1 0 0 0,1-1 0 0 0,0 0 0 0 0,0 1 0 0 0,0-1 0 0 0,0 0 0 0 0,0 0 0 0 0,1-1 0 0 0,-1 1 0 0 0,0 0 0 0 0,0-1 0 0 0,0 1 0 0 0,1-1 0 0 0,-1 0 0 0 0,0 0 0 0 0,1 0 0 0 0,-1 0 0 0 0,0 0 0 0 0,3 0 0 0 0,5-2 0 0 0,0 0 0 0 0,0-1 0 0 0,0 0 0 0 0,0 0 0 0 0,-1-1 0 0 0,0 0 0 0 0,0-1 0 0 0,14-9 0 0 0,-5 4 0 0 0,-11 4-4429 0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4.079"/>
    </inkml:context>
    <inkml:brush xml:id="br0">
      <inkml:brushProperty name="width" value="0.05" units="cm"/>
      <inkml:brushProperty name="height" value="0.05" units="cm"/>
    </inkml:brush>
  </inkml:definitions>
  <inkml:trace contextRef="#ctx0" brushRef="#br0">0 42 23574 0 0,'1'0'215'0'0,"-1"-1"0"0"0,1 0 0 0 0,0 1 0 0 0,-1-1 0 0 0,1 1 0 0 0,0-1 0 0 0,-1 1 0 0 0,1 0 0 0 0,0-1 0 0 0,-1 1 0 0 0,1 0 0 0 0,0-1 0 0 0,0 1 0 0 0,0 0 0 0 0,-1 0 0 0 0,1 0 0 0 0,0 0 0 0 0,0 0 0 0 0,0-1 0 0 0,-1 2 0 0 0,1-1 0 0 0,0 0 0 0 0,0 0 0 0 0,1 0 0 0 0,25 2 3417 0 0,-24-2-3446 0 0,18 0-6992 0 0,-12 0 1836 0 0</inkml:trace>
  <inkml:trace contextRef="#ctx0" brushRef="#br0" timeOffset="1">153 29 21012 0 0,'0'0'10634'0'0,"5"0"-9513"0"0,2 0-1121 0 0,-4 0-1409 0 0,9 0-225 0 0,-4 0-768 0 0,-1-1-1410 0 0,1 0-1921 0 0</inkml:trace>
  <inkml:trace contextRef="#ctx0" brushRef="#br0" timeOffset="2">330 0 21909 0 0,'0'0'7559'0'0,"-12"43"-4260"0"0,6-17-3299 0 0,1 1 0 0 0,1 1 0 0 0,1-1 0 0 0,1 0 0 0 0,2 1 0 0 0,3 28 0 0 0,-1 12 0 0 0,-2-67-471 0 0,0 18-10658 0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5.485"/>
    </inkml:context>
    <inkml:brush xml:id="br0">
      <inkml:brushProperty name="width" value="0.05" units="cm"/>
      <inkml:brushProperty name="height" value="0.05" units="cm"/>
    </inkml:brush>
  </inkml:definitions>
  <inkml:trace contextRef="#ctx0" brushRef="#br0">106 1 22325 0 0,'0'0'9353'0'0,"-30"17"-8264"0"0,22-9-1089 0 0,0 0 0 0 0,1 1 0 0 0,0 0 0 0 0,0 0 0 0 0,1 0 0 0 0,0 1 0 0 0,0-1 0 0 0,-4 13 0 0 0,8-17 0 0 0,0 0 0 0 0,1 1 0 0 0,-1-1 0 0 0,1 0 0 0 0,0 1 0 0 0,0 0 0 0 0,1-1 0 0 0,0 1 0 0 0,0-1 0 0 0,0 1 0 0 0,0 0 0 0 0,1-1 0 0 0,0 1 0 0 0,0-1 0 0 0,1 1 0 0 0,-1-1 0 0 0,1 0 0 0 0,4 7 0 0 0,-4-9 0 0 0,0-1 0 0 0,0 1 0 0 0,0-1 0 0 0,0 0 0 0 0,1 1 0 0 0,-1-1 0 0 0,1-1 0 0 0,0 1 0 0 0,0 0 0 0 0,-1-1 0 0 0,1 1 0 0 0,0-1 0 0 0,0 0 0 0 0,0 0 0 0 0,0 0 0 0 0,1 0 0 0 0,-1 0 0 0 0,0-1 0 0 0,0 0 0 0 0,0 1 0 0 0,1-1 0 0 0,-1 0 0 0 0,0-1 0 0 0,0 1 0 0 0,0 0 0 0 0,1-1 0 0 0,-1 0 0 0 0,0 0 0 0 0,3-1 0 0 0,6-1 0 0 0,0-1 0 0 0,0-1 0 0 0,0 0 0 0 0,-1 0 0 0 0,0-1 0 0 0,12-8 0 0 0,-17 11 0 0 0,-1-1 0 0 0,-1 1 0 0 0,1-1 0 0 0,-1 0 0 0 0,1 0 0 0 0,-1 0 0 0 0,0 0 0 0 0,-1-1 0 0 0,1 0 0 0 0,-1 0 0 0 0,0 0 0 0 0,0 0 0 0 0,0 0 0 0 0,-1-1 0 0 0,0 1 0 0 0,0-1 0 0 0,0 1 0 0 0,-1-1 0 0 0,1 0 0 0 0,-1 0 0 0 0,-1 0 0 0 0,1 0 0 0 0,-1 0 0 0 0,0 0 0 0 0,-2-8 0 0 0,1 7 0 0 0,-3-12 0 0 0,4 19 0 0 0,0 0 0 0 0,0-1 0 0 0,0 1 0 0 0,0 0 0 0 0,0 0 0 0 0,0 0 0 0 0,-1-1 0 0 0,1 1 0 0 0,0 0 0 0 0,0 0 0 0 0,0 0 0 0 0,-1 0 0 0 0,1 0 0 0 0,0 0 0 0 0,0-1 0 0 0,0 1 0 0 0,-1 0 0 0 0,1 0 0 0 0,0 0 0 0 0,0 0 0 0 0,0 0 0 0 0,-1 0 0 0 0,1 0 0 0 0,0 0 0 0 0,0 0 0 0 0,-1 0 0 0 0,1 0 0 0 0,0 0 0 0 0,0 0 0 0 0,-1 0 0 0 0,1 0 0 0 0,0 0 0 0 0,0 0 0 0 0,0 0 0 0 0,-1 1 0 0 0,1-1 0 0 0,0 0 0 0 0,0 0 0 0 0,0 0 0 0 0,-1 0 0 0 0,1 0 0 0 0,0 0 0 0 0,0 1 0 0 0,0-1 0 0 0,0 0 0 0 0,-1 0 0 0 0,1 0 0 0 0,0 0 0 0 0,0 1 0 0 0,0-1 0 0 0,0 0 0 0 0,0 0 0 0 0,0 1 0 0 0,0-1 0 0 0,0 0 0 0 0,-1 0 0 0 0,1 0 0 0 0,0 1 0 0 0,0-1 0 0 0,0 0 0 0 0,0 0 0 0 0,0 1 0 0 0,0-1 0 0 0,0 0 0 0 0,0 0 0 0 0,1 0 0 0 0,-1 1 0 0 0,-2 5 0 0 0,1 0 0 0 0,0 0 0 0 0,0 0 0 0 0,1 0 0 0 0,0 0 0 0 0,0 0 0 0 0,0 1 0 0 0,2 7 0 0 0,-1 9 0 0 0,1 65 0 0 0,0-28 0 0 0,-10 101 0 0 0,6-143 0 0 0,-1 0 0 0 0,-1 0 0 0 0,0-1 0 0 0,-2 1 0 0 0,0-1 0 0 0,-1 0 0 0 0,-1 0 0 0 0,0-1 0 0 0,-20 29 0 0 0,27-43 0 0 0,0-1 0 0 0,0 1 0 0 0,0-1 0 0 0,0 0 0 0 0,0 1 0 0 0,0-1 0 0 0,0 0 0 0 0,0 0 0 0 0,-1 0 0 0 0,1 0 0 0 0,0 0 0 0 0,-1 0 0 0 0,1 0 0 0 0,-1 0 0 0 0,1-1 0 0 0,-1 1 0 0 0,1-1 0 0 0,-1 1 0 0 0,1-1 0 0 0,-1 1 0 0 0,0-1 0 0 0,1 0 0 0 0,-1 0 0 0 0,0 1 0 0 0,1-1 0 0 0,-1-1 0 0 0,1 1 0 0 0,-1 0 0 0 0,0 0 0 0 0,1 0 0 0 0,-1-1 0 0 0,0 1 0 0 0,1-1 0 0 0,-1 0 0 0 0,1 1 0 0 0,-1-1 0 0 0,1 0 0 0 0,0 0 0 0 0,-1 0 0 0 0,1 0 0 0 0,0 0 0 0 0,-1 0 0 0 0,1 0 0 0 0,0 0 0 0 0,-2-3 0 0 0,-1-1 0 0 0,0 0 0 0 0,1 0 0 0 0,0 0 0 0 0,0 0 0 0 0,0-1 0 0 0,0 1 0 0 0,1-1 0 0 0,0 1 0 0 0,0-1 0 0 0,0 0 0 0 0,0-6 0 0 0,2 7-160 0 0,-1 1 0 0 0,1 0 0 0 0,0 0 1 0 0,1 0-1 0 0,-1-1 0 0 0,1 1 0 0 0,-1 0 0 0 0,1 0 0 0 0,1 0 0 0 0,-1 0 1 0 0,0 0-1 0 0,1 0 0 0 0,0 1 0 0 0,0-1 0 0 0,0 0 0 0 0,0 1 0 0 0,4-5 1 0 0,2 1-1042 0 0,-1 0 1 0 0,1 0 0 0 0,0 1 0 0 0,1 0-1 0 0,16-10 1 0 0,-5 5-8259 0 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6.075"/>
    </inkml:context>
    <inkml:brush xml:id="br0">
      <inkml:brushProperty name="width" value="0.05" units="cm"/>
      <inkml:brushProperty name="height" value="0.05" units="cm"/>
    </inkml:brush>
  </inkml:definitions>
  <inkml:trace contextRef="#ctx0" brushRef="#br0">50 1 22677 0 0,'-24'41'10090'0'0,"20"-35"-10090"0"0,0 1 0 0 0,1-1 0 0 0,0 1 0 0 0,1 0 0 0 0,-1 0 0 0 0,1 0 0 0 0,0 0 0 0 0,-1 11 0 0 0,3-16 0 0 0,0 0 0 0 0,0 0 0 0 0,0 0 0 0 0,1-1 0 0 0,-1 1 0 0 0,0 0 0 0 0,0 0 0 0 0,1 0 0 0 0,0-1 0 0 0,-1 1 0 0 0,1 0 0 0 0,0-1 0 0 0,-1 1 0 0 0,1 0 0 0 0,0-1 0 0 0,0 1 0 0 0,1-1 0 0 0,-1 1 0 0 0,0-1 0 0 0,0 0 0 0 0,1 0 0 0 0,-1 1 0 0 0,1-1 0 0 0,-1 0 0 0 0,1 0 0 0 0,-1 0 0 0 0,1 0 0 0 0,0-1 0 0 0,-1 1 0 0 0,1 0 0 0 0,0-1 0 0 0,-1 1 0 0 0,1-1 0 0 0,0 0 0 0 0,0 1 0 0 0,0-1 0 0 0,0 0 0 0 0,2 0 0 0 0,61 0-2665 0 0,-55-1 1510 0 0,1 0 0 0 0,-1 0 0 0 0,-1-1 0 0 0,1-1 0 0 0,0 1 0 0 0,0-2 0 0 0,17-7 0 0 0,-17 5-7535 0 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6.475"/>
    </inkml:context>
    <inkml:brush xml:id="br0">
      <inkml:brushProperty name="width" value="0.05" units="cm"/>
      <inkml:brushProperty name="height" value="0.05" units="cm"/>
    </inkml:brush>
  </inkml:definitions>
  <inkml:trace contextRef="#ctx0" brushRef="#br0">145 1 21492 0 0,'0'0'4938'0'0,"-30"0"1399"0"0,-35 5-6337 0 0,63-5 0 0 0,-1 1 0 0 0,0-1 0 0 0,0 1 0 0 0,1 0 0 0 0,-1 0 0 0 0,0 0 0 0 0,1 0 0 0 0,-1 0 0 0 0,1 1 0 0 0,0-1 0 0 0,-1 1 0 0 0,1-1 0 0 0,0 1 0 0 0,0 0 0 0 0,0 0 0 0 0,0 0 0 0 0,0 0 0 0 0,0 0 0 0 0,1 1 0 0 0,-2 2 0 0 0,3-4 0 0 0,0 0 0 0 0,0 0 0 0 0,0 0 0 0 0,0 0 0 0 0,0 0 0 0 0,0 0 0 0 0,1 0 0 0 0,-1 0 0 0 0,0 0 0 0 0,1-1 0 0 0,-1 1 0 0 0,1 0 0 0 0,-1 0 0 0 0,1 0 0 0 0,-1 0 0 0 0,1 0 0 0 0,0-1 0 0 0,-1 1 0 0 0,1 0 0 0 0,0-1 0 0 0,0 1 0 0 0,-1 0 0 0 0,1-1 0 0 0,0 1 0 0 0,0-1 0 0 0,0 1 0 0 0,0-1 0 0 0,0 1 0 0 0,0-1 0 0 0,0 0 0 0 0,0 0 0 0 0,1 1 0 0 0,38 11 0 0 0,-36-11 0 0 0,7 2 0 0 0,-1 0 0 0 0,0 1 0 0 0,0 0 0 0 0,0 1 0 0 0,-1 0 0 0 0,13 8 0 0 0,-21-12 0 0 0,1 0 0 0 0,-1 0 0 0 0,0-1 0 0 0,1 1 0 0 0,-1 0 0 0 0,0 0 0 0 0,0 1 0 0 0,0-1 0 0 0,0 0 0 0 0,0 0 0 0 0,0 1 0 0 0,0-1 0 0 0,0 0 0 0 0,0 1 0 0 0,-1-1 0 0 0,1 1 0 0 0,0-1 0 0 0,-1 1 0 0 0,1-1 0 0 0,-1 1 0 0 0,0-1 0 0 0,1 1 0 0 0,-1-1 0 0 0,0 1 0 0 0,0 0 0 0 0,0-1 0 0 0,0 1 0 0 0,-1-1 0 0 0,1 1 0 0 0,0 0 0 0 0,0-1 0 0 0,-1 1 0 0 0,1-1 0 0 0,-1 1 0 0 0,0-1 0 0 0,1 1 0 0 0,-1-1 0 0 0,0 0 0 0 0,0 1 0 0 0,0-1 0 0 0,0 0 0 0 0,0 0 0 0 0,0 1 0 0 0,0-1 0 0 0,0 0 0 0 0,-1 0 0 0 0,1 0 0 0 0,0 0 0 0 0,-1-1 0 0 0,1 1 0 0 0,-2 1 0 0 0,-2 1 0 0 0,0 0 0 0 0,-1 0 0 0 0,1 0 0 0 0,-1-1 0 0 0,1 0 0 0 0,-1 0 0 0 0,0 0 0 0 0,0-1 0 0 0,0 0 0 0 0,1 0 0 0 0,-10 0 0 0 0,14-1-280 0 0,0 0 1 0 0,0 0-1 0 0,0 0 0 0 0,0 0 1 0 0,1 0-1 0 0,-1-1 0 0 0,0 1 0 0 0,0 0 1 0 0,0 0-1 0 0,1-1 0 0 0,-1 1 1 0 0,0-1-1 0 0,0 1 0 0 0,1-1 1 0 0,-1 1-1 0 0,1-1 0 0 0,-1 1 1 0 0,0-1-1 0 0,1 0 0 0 0,-1 1 0 0 0,1-1 1 0 0,-1 0-1 0 0,1 1 0 0 0,-1-1 1 0 0,1 0-1 0 0,0 0 0 0 0,-1 0 1 0 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7.049"/>
    </inkml:context>
    <inkml:brush xml:id="br0">
      <inkml:brushProperty name="width" value="0.05" units="cm"/>
      <inkml:brushProperty name="height" value="0.05" units="cm"/>
    </inkml:brush>
  </inkml:definitions>
  <inkml:trace contextRef="#ctx0" brushRef="#br0">69 227 23318 0 0,'0'0'9171'0'0,"1"-3"-9153"0"0,0 0-1 0 0,1 0 0 0 0,-1 0 0 0 0,1 0 0 0 0,0 1 1 0 0,0-1-1 0 0,0 1 0 0 0,0-1 0 0 0,0 1 0 0 0,1 0 0 0 0,-1 0 1 0 0,1 0-1 0 0,-1 0 0 0 0,1 0 0 0 0,0 0 0 0 0,0 1 1 0 0,0-1-1 0 0,3 0 0 0 0,18-14-66 0 0,-18 12 49 0 0,-5 3 0 0 0,0 1 0 0 0,0-1 0 0 0,1 0 0 0 0,-1 1 0 0 0,0-1 0 0 0,0 0 0 0 0,0 0 0 0 0,0 0 0 0 0,0 0 0 0 0,0 0 0 0 0,0 0 0 0 0,0 0 0 0 0,-1 0 0 0 0,1 0 0 0 0,0-1 0 0 0,0 1 0 0 0,-1 0 0 0 0,1 0 0 0 0,-1-1 0 0 0,1 1 0 0 0,-1 0 0 0 0,0-1 0 0 0,0 1 0 0 0,1 0 0 0 0,-1-1 0 0 0,0 1 0 0 0,0-1 0 0 0,0 0 0 0 0,-2 0 0 0 0,1 1 0 0 0,0 0 0 0 0,-1 0 0 0 0,1 0 0 0 0,-1 0 0 0 0,1 1 0 0 0,-1-1 0 0 0,1 0 0 0 0,-1 1 0 0 0,0-1 0 0 0,1 1 0 0 0,-1-1 0 0 0,0 1 0 0 0,1 0 0 0 0,-1 0 0 0 0,0-1 0 0 0,0 1 0 0 0,1 0 0 0 0,-1 1 0 0 0,0-1 0 0 0,-2 1 0 0 0,-38 9 0 0 0,39-9 0 0 0,-4 1 0 0 0,0 1 0 0 0,1 0 0 0 0,0 0 0 0 0,0 0 0 0 0,0 1 0 0 0,0 0 0 0 0,0 0 0 0 0,1 1 0 0 0,-10 8 0 0 0,14-11 0 0 0,0-1 0 0 0,0 0 0 0 0,0 1 0 0 0,0-1 0 0 0,0 0 0 0 0,1 1 0 0 0,-1-1 0 0 0,0 1 0 0 0,1-1 0 0 0,-1 1 0 0 0,1 0 0 0 0,-1-1 0 0 0,1 1 0 0 0,0-1 0 0 0,0 1 0 0 0,0 0 0 0 0,0-1 0 0 0,0 4 0 0 0,1-3 0 0 0,-1 0 0 0 0,1 0 0 0 0,0 0 0 0 0,0-1 0 0 0,1 1 0 0 0,-1 0 0 0 0,0 0 0 0 0,0-1 0 0 0,1 1 0 0 0,-1-1 0 0 0,1 1 0 0 0,0-1 0 0 0,-1 0 0 0 0,1 0 0 0 0,0 0 0 0 0,0 0 0 0 0,0 0 0 0 0,0 0 0 0 0,1 1 0 0 0,9 2 0 0 0,0 0 0 0 0,1 0 0 0 0,-1-1 0 0 0,0-1 0 0 0,1 0 0 0 0,0-1 0 0 0,-1 0 0 0 0,1-1 0 0 0,0 0 0 0 0,21-4 0 0 0,-19 2 0 0 0,0-1 0 0 0,-1-1 0 0 0,1 0 0 0 0,-1 0 0 0 0,1-2 0 0 0,-1 0 0 0 0,-1 0 0 0 0,22-15 0 0 0,-31 18 0 0 0,1-1 0 0 0,-1-1 0 0 0,0 1 0 0 0,0 0 0 0 0,-1-1 0 0 0,1 0 0 0 0,-1 0 0 0 0,0 0 0 0 0,0 0 0 0 0,-1-1 0 0 0,0 1 0 0 0,0-1 0 0 0,0 1 0 0 0,0-1 0 0 0,-1 0 0 0 0,0 0 0 0 0,0 0 0 0 0,-1 1 0 0 0,0-1 0 0 0,0 0 0 0 0,0 0 0 0 0,-1 0 0 0 0,1 0 0 0 0,-1 0 0 0 0,-1 1 0 0 0,1-1 0 0 0,-1 0 0 0 0,0 1 0 0 0,0-1 0 0 0,-1 1 0 0 0,0 0 0 0 0,0 0 0 0 0,0 0 0 0 0,0 0 0 0 0,-7-8 0 0 0,9 13 0 0 0,0 0 0 0 0,1 0 0 0 0,-1 0 0 0 0,1 0 0 0 0,-1 0 0 0 0,1 0 0 0 0,-1 0 0 0 0,0 0 0 0 0,1 0 0 0 0,-1 0 0 0 0,1 1 0 0 0,-1-1 0 0 0,1 0 0 0 0,-1 0 0 0 0,1 0 0 0 0,-1 1 0 0 0,1-1 0 0 0,-1 0 0 0 0,1 1 0 0 0,-1-1 0 0 0,1 0 0 0 0,-1 1 0 0 0,1-1 0 0 0,0 1 0 0 0,-1-1 0 0 0,1 1 0 0 0,0-1 0 0 0,-1 1 0 0 0,1-1 0 0 0,0 1 0 0 0,-1-1 0 0 0,1 1 0 0 0,0-1 0 0 0,0 1 0 0 0,0-1 0 0 0,0 1 0 0 0,-1 0 0 0 0,-9 23 0 0 0,10-24 0 0 0,-5 17 0 0 0,1 0 0 0 0,1 1 0 0 0,0-1 0 0 0,2 1 0 0 0,0 0 0 0 0,2 21 0 0 0,-1-20 0 0 0,0-18 0 0 0,-1 0 0 0 0,1 1 0 0 0,0-1 0 0 0,0 0 0 0 0,0 0 0 0 0,0 0 0 0 0,0 0 0 0 0,1 0 0 0 0,-1 1 0 0 0,0-1 0 0 0,0 0 0 0 0,1 0 0 0 0,-1 0 0 0 0,1 0 0 0 0,-1 0 0 0 0,1 0 0 0 0,-1 0 0 0 0,1 0 0 0 0,0 0 0 0 0,0 0 0 0 0,-1 0 0 0 0,1-1 0 0 0,0 1 0 0 0,0 0 0 0 0,0 0 0 0 0,0-1 0 0 0,0 1 0 0 0,0-1 0 0 0,1 2 0 0 0,1-2 0 0 0,-1 0 0 0 0,1 0 0 0 0,-1 0 0 0 0,1 0 0 0 0,-1 0 0 0 0,1 0 0 0 0,-1-1 0 0 0,1 1 0 0 0,-1-1 0 0 0,0 0 0 0 0,1 1 0 0 0,-1-1 0 0 0,3-2 0 0 0,5-2 0 0 0,0-1 0 0 0,0 0 0 0 0,0-1 0 0 0,16-14 0 0 0,-24 18 0 0 0,-9 10 0 0 0,-14 16 0 0 0,20-21-21 0 0,0-1-1 0 0,0 1 1 0 0,0-1 0 0 0,0 1 0 0 0,1-1-1 0 0,-1 1 1 0 0,0 0 0 0 0,1 0-1 0 0,-1-1 1 0 0,1 1 0 0 0,-1 0-1 0 0,1 0 1 0 0,0 0 0 0 0,0-1-1 0 0,0 1 1 0 0,0 0 0 0 0,0 0 0 0 0,0 0-1 0 0,0-1 1 0 0,1 1 0 0 0,-1 0-1 0 0,1 0 1 0 0,-1-1 0 0 0,2 4-1 0 0,0-2-94 0 0,0-1 0 0 0,0 0 0 0 0,1 1 0 0 0,-1-1 0 0 0,0 0 0 0 0,1 0 0 0 0,-1-1 0 0 0,1 1 0 0 0,0 0-1 0 0,-1-1 1 0 0,1 0 0 0 0,0 1 0 0 0,4 0 0 0 0,6 2-1000 0 0,0-1-1 0 0,1-1 1 0 0,0 0-1 0 0,-1 0 1 0 0,20-1 0 0 0,-10-3-8830 0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7.928"/>
    </inkml:context>
    <inkml:brush xml:id="br0">
      <inkml:brushProperty name="width" value="0.05" units="cm"/>
      <inkml:brushProperty name="height" value="0.05" units="cm"/>
    </inkml:brush>
  </inkml:definitions>
  <inkml:trace contextRef="#ctx0" brushRef="#br0">36 0 25016 0 0,'0'1'7569'0'0,"-1"24"-7493"0"0,-2 1 0 0 0,-10 46-1 0 0,7-47-90 0 0,1 1 0 0 0,-2 48 0 0 0,7-58 15 0 0,0 32 0 0 0,0-46 0 0 0,0 0 0 0 0,1 1 0 0 0,-1-1 0 0 0,0 0 0 0 0,1 0 0 0 0,-1 0 0 0 0,1 0 0 0 0,0 0 0 0 0,0 0 0 0 0,0 0 0 0 0,0 0 0 0 0,0 0 0 0 0,0 0 0 0 0,0 0 0 0 0,1 0 0 0 0,1 1 0 0 0,-2-2 0 0 0,0-1 0 0 0,0 0 0 0 0,1 1 0 0 0,-1-1 0 0 0,0 0 0 0 0,0 0 0 0 0,0 0 0 0 0,0 0 0 0 0,0 0 0 0 0,1 0 0 0 0,-1 0 0 0 0,0-1 0 0 0,0 1 0 0 0,0 0 0 0 0,0-1 0 0 0,0 1 0 0 0,0 0 0 0 0,0-1 0 0 0,0 0 0 0 0,0 1 0 0 0,0-1 0 0 0,0 1 0 0 0,0-1 0 0 0,0 0 0 0 0,0 0 0 0 0,0 0 0 0 0,-1 1 0 0 0,1-1 0 0 0,0 0 0 0 0,0-2 0 0 0,29-36 0 0 0,-21 27 0 0 0,16-31 0 0 0,-25 43 0 0 0,0 0 0 0 0,0 0 0 0 0,0 0 0 0 0,0 0 0 0 0,0 0 0 0 0,0 0 0 0 0,-1 0 0 0 0,1 0 0 0 0,0 0 0 0 0,0 0 0 0 0,0 0 0 0 0,0 0 0 0 0,0 0 0 0 0,0 0 0 0 0,0 0 0 0 0,-1 0 0 0 0,1 0 0 0 0,0 0 0 0 0,0 0 0 0 0,0 0 0 0 0,0 0 0 0 0,0 0 0 0 0,0 0 0 0 0,0 0 0 0 0,0 0 0 0 0,0 0 0 0 0,0 0 0 0 0,0 0 0 0 0,-1 0 0 0 0,1-1 0 0 0,0 1 0 0 0,0 0 0 0 0,0 0 0 0 0,0 0 0 0 0,0 0 0 0 0,0 0 0 0 0,0 0 0 0 0,0 0 0 0 0,0 0 0 0 0,0 0 0 0 0,0-1 0 0 0,0 1 0 0 0,0 0 0 0 0,0 0 0 0 0,0 0 0 0 0,0 0 0 0 0,0 0 0 0 0,0 0 0 0 0,0 0 0 0 0,0 0 0 0 0,0-1 0 0 0,0 1 0 0 0,0 0 0 0 0,-20 22 0 0 0,18-20 0 0 0,0 1 0 0 0,1-1 0 0 0,-1 1 0 0 0,0-1 0 0 0,1 1 0 0 0,0 0 0 0 0,-1-1 0 0 0,1 1 0 0 0,0 0 0 0 0,1 0 0 0 0,-1 0 0 0 0,0 4 0 0 0,1-6 0 0 0,0 0 0 0 0,0 1 0 0 0,0-1 0 0 0,0 0 0 0 0,1 1 0 0 0,-1-1 0 0 0,0 0 0 0 0,1 1 0 0 0,-1-1 0 0 0,1 0 0 0 0,-1 1 0 0 0,1-1 0 0 0,0 0 0 0 0,0 0 0 0 0,-1 0 0 0 0,1 0 0 0 0,0 0 0 0 0,0 0 0 0 0,2 1 0 0 0,0 1 0 0 0,1-1 0 0 0,0 0 0 0 0,0 0 0 0 0,0 0 0 0 0,0-1 0 0 0,0 1 0 0 0,1-1 0 0 0,-1 0 0 0 0,0-1 0 0 0,1 1 0 0 0,-1-1 0 0 0,0 1 0 0 0,1-1 0 0 0,7-1 0 0 0,86-20 0 0 0,39 14 0 0 0,-115 3 0 0 0,38-8 0 0 0,-56 11 0 0 0,0 0 0 0 0,0-1 0 0 0,0 1 0 0 0,-1-1 0 0 0,1 0 0 0 0,-1 0 0 0 0,1 0 0 0 0,-1-1 0 0 0,0 1 0 0 0,1-1 0 0 0,-1 0 0 0 0,2-3 0 0 0,-4 6 0 0 0,0-1 0 0 0,-1 0 0 0 0,1 0 0 0 0,0 0 0 0 0,-1 0 0 0 0,1 0 0 0 0,-1 0 0 0 0,1 0 0 0 0,-1 0 0 0 0,0 0 0 0 0,1 0 0 0 0,-1 0 0 0 0,0 0 0 0 0,0 0 0 0 0,0 0 0 0 0,0-1 0 0 0,0 1 0 0 0,0 0 0 0 0,0 0 0 0 0,0 0 0 0 0,0 0 0 0 0,-1 0 0 0 0,1 0 0 0 0,0 0 0 0 0,-1-2 0 0 0,-1 1 0 0 0,1 0 0 0 0,0 0 0 0 0,-1 1 0 0 0,0-1 0 0 0,1 0 0 0 0,-1 1 0 0 0,0-1 0 0 0,0 1 0 0 0,0 0 0 0 0,0-1 0 0 0,-3 0 0 0 0,-3-2 0 0 0,1 1 0 0 0,-1 0 0 0 0,0 1 0 0 0,0 0 0 0 0,-15-2 0 0 0,12 3 0 0 0,0 0 0 0 0,0 2 0 0 0,0-1 0 0 0,0 1 0 0 0,-15 4 0 0 0,23-4 0 0 0,-1-1 0 0 0,1 1 0 0 0,0 0 0 0 0,0 0 0 0 0,0 0 0 0 0,0 1 0 0 0,0-1 0 0 0,0 1 0 0 0,0 0 0 0 0,1 0 0 0 0,-1 0 0 0 0,0 0 0 0 0,1 0 0 0 0,0 0 0 0 0,-1 1 0 0 0,1-1 0 0 0,0 1 0 0 0,0-1 0 0 0,1 1 0 0 0,-1 0 0 0 0,0 0 0 0 0,-1 4 0 0 0,3-5 0 0 0,0 0 0 0 0,0-1 0 0 0,0 1 0 0 0,0 0 0 0 0,0-1 0 0 0,1 1 0 0 0,-1-1 0 0 0,1 1 0 0 0,-1-1 0 0 0,1 1 0 0 0,-1-1 0 0 0,1 1 0 0 0,0-1 0 0 0,0 1 0 0 0,0-1 0 0 0,-1 0 0 0 0,1 1 0 0 0,1-1 0 0 0,-1 0 0 0 0,0 0 0 0 0,0 0 0 0 0,0 0 0 0 0,1 0 0 0 0,-1 0 0 0 0,0 0 0 0 0,1 0 0 0 0,-1-1 0 0 0,1 1 0 0 0,-1 0 0 0 0,1-1 0 0 0,-1 1 0 0 0,1-1 0 0 0,-1 0 0 0 0,4 1 0 0 0,3 1 0 0 0,1 0 0 0 0,0 0 0 0 0,-1-1 0 0 0,1 0 0 0 0,9 0 0 0 0,-11-1 0 0 0,-1 0 0 0 0,1-1 0 0 0,-1 0 0 0 0,1 0 0 0 0,-1 0 0 0 0,0-1 0 0 0,1 0 0 0 0,-1 0 0 0 0,0-1 0 0 0,0 1 0 0 0,11-8 0 0 0,-17 10 0 0 0,0 0 0 0 0,0-1 0 0 0,0 1 0 0 0,0 0 0 0 0,0 0 0 0 0,1 0 0 0 0,-1-1 0 0 0,0 1 0 0 0,0 0 0 0 0,0 0 0 0 0,1 0 0 0 0,-1 0 0 0 0,0 0 0 0 0,0-1 0 0 0,0 1 0 0 0,1 0 0 0 0,-1 0 0 0 0,0 0 0 0 0,0 0 0 0 0,1 0 0 0 0,-1 0 0 0 0,0 0 0 0 0,0 0 0 0 0,1 0 0 0 0,-1 0 0 0 0,0 0 0 0 0,0 0 0 0 0,1 0 0 0 0,-1 0 0 0 0,0 0 0 0 0,0 0 0 0 0,1 0 0 0 0,-1 0 0 0 0,0 0 0 0 0,0 0 0 0 0,0 1 0 0 0,1-1 0 0 0,-1 0 0 0 0,0 0 0 0 0,0 0 0 0 0,0 0 0 0 0,1 1 0 0 0,-1-1 0 0 0,0 0 0 0 0,0 0 0 0 0,0 0 0 0 0,0 0 0 0 0,1 1 0 0 0,-1-1 0 0 0,0 0 0 0 0,4 19 0 0 0,-4-16 0 0 0,0-1 0 0 0,0 1 0 0 0,1-1 0 0 0,-1 1 0 0 0,1-1 0 0 0,-1 1 0 0 0,1-1 0 0 0,0 0 0 0 0,0 1 0 0 0,0-1 0 0 0,1 0 0 0 0,1 4 0 0 0,0-4-288 0 0,0 0 1 0 0,-1 0-1 0 0,1-1 0 0 0,0 1 1 0 0,-1-1-1 0 0,1 0 0 0 0,0 0 1 0 0,6 2-1 0 0,-5-2-542 0 0,0-1-1 0 0,1 0 1 0 0,-1 0-1 0 0,0 0 1 0 0,0 0 0 0 0,0 0-1 0 0,0-1 1 0 0,0 0 0 0 0,0 0-1 0 0,7-2 1 0 0,1-2-7946 0 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8.365"/>
    </inkml:context>
    <inkml:brush xml:id="br0">
      <inkml:brushProperty name="width" value="0.05" units="cm"/>
      <inkml:brushProperty name="height" value="0.05" units="cm"/>
    </inkml:brush>
  </inkml:definitions>
  <inkml:trace contextRef="#ctx0" brushRef="#br0">15 1 24279 0 0,'-7'80'5809'0'0,"-1"6"-3130"0"0,8-73-2679 0 0,3 56 0 0 0,-3-65 0 0 0,1 0 0 0 0,0 0 0 0 0,-1 0 0 0 0,2 1 0 0 0,-1-1 0 0 0,0 0 0 0 0,1-1 0 0 0,-1 1 0 0 0,1 0 0 0 0,0 0 0 0 0,1-1 0 0 0,-1 1 0 0 0,4 3 0 0 0,12 0-2877 0 0,-2-9-4325 0 0</inkml:trace>
  <inkml:trace contextRef="#ctx0" brushRef="#br0" timeOffset="1">142 191 24727 0 0,'0'0'7752'0'0,"0"30"-7464"0"0,-2-22-825 0 0,0 0 0 0 0,1 1 0 0 0,0-1 0 0 0,1 0 0 0 0,0 10 0 0 0,0-17 297 0 0,0 1 1 0 0,0 0-1 0 0,0 0 0 0 0,0-1 0 0 0,0 1 1 0 0,1 0-1 0 0,-1-1 0 0 0,0 1 0 0 0,1 0 0 0 0,0-1 1 0 0,-1 1-1 0 0,1-1 0 0 0,0 1 0 0 0,-1-1 0 0 0,1 1 1 0 0,0-1-1 0 0,0 0 0 0 0,0 1 0 0 0,0-1 0 0 0,1 0 1 0 0,-1 0-1 0 0,0 0 0 0 0,0 1 0 0 0,1-1 0 0 0,-1-1 1 0 0,1 1-1 0 0,-1 0 0 0 0,1 0 0 0 0,-1 0 0 0 0,4 0 1 0 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8.836"/>
    </inkml:context>
    <inkml:brush xml:id="br0">
      <inkml:brushProperty name="width" value="0.05" units="cm"/>
      <inkml:brushProperty name="height" value="0.05" units="cm"/>
    </inkml:brush>
  </inkml:definitions>
  <inkml:trace contextRef="#ctx0" brushRef="#br0">1 176 23414 0 0,'2'-25'7395'0'0,"0"10"-5437"0"0,14-6-4085 0 0,19-1-5687 0 0,-24 16 5562 0 0,3-1-6311 0 0</inkml:trace>
  <inkml:trace contextRef="#ctx0" brushRef="#br0" timeOffset="1">220 1 24984 0 0,'0'0'5973'0'0,"-31"31"-4163"0"0,23-20-1810 0 0,2 0 0 0 0,-1 0 0 0 0,2 1 0 0 0,0 0 0 0 0,0 1 0 0 0,1-1 0 0 0,0 1 0 0 0,1-1 0 0 0,-2 18 0 0 0,4-22 0 0 0,0 1 0 0 0,0-1 0 0 0,1 1 0 0 0,0-1 0 0 0,0 1 0 0 0,1-1 0 0 0,0 1 0 0 0,0-1 0 0 0,1 0 0 0 0,1 0 0 0 0,-1 0 0 0 0,1 0 0 0 0,0 0 0 0 0,9 14 0 0 0,-9-17-216 0 0,1-1 0 0 0,0-1 1 0 0,0 1-1 0 0,0 0 0 0 0,0-1 0 0 0,0 0 0 0 0,1 0 1 0 0,0 0-1 0 0,7 3 0 0 0,-7-4-342 0 0,-1 0 0 0 0,1-1-1 0 0,0 1 1 0 0,-1-1 0 0 0,1-1 0 0 0,0 1 0 0 0,-1 0-1 0 0,1-1 1 0 0,0 0 0 0 0,0 0 0 0 0,4-1 0 0 0,4-2-9388 0 0</inkml:trace>
  <inkml:trace contextRef="#ctx0" brushRef="#br0" timeOffset="2">143 193 24567 0 0,'-7'-6'4411'0'0,"1"0"-1646"0"0,15-2-1741 0 0,4 5-1273 0 0,0 0 0 0 0,0 1-1 0 0,1 1 1 0 0,-1 0 0 0 0,0 1 0 0 0,1 0 0 0 0,25 4 0 0 0,-9-2-1415 0 0,-12-1-5244 0 0,-2 1-2354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2.711"/>
    </inkml:context>
    <inkml:brush xml:id="br0">
      <inkml:brushProperty name="width" value="0.05" units="cm"/>
      <inkml:brushProperty name="height" value="0.05" units="cm"/>
    </inkml:brush>
  </inkml:definitions>
  <inkml:trace contextRef="#ctx0" brushRef="#br0">45 34 21172 0 0,'-2'0'241'0'0,"0"-1"0"0"0,1 1 0 0 0,-1 0-1 0 0,0 0 1 0 0,0 0 0 0 0,0 0 0 0 0,1 1 0 0 0,-1-1 0 0 0,0 0-1 0 0,0 1 1 0 0,1-1 0 0 0,-1 1 0 0 0,0 0 0 0 0,1-1 0 0 0,-1 1 0 0 0,1 0-1 0 0,-1 0 1 0 0,1 0 0 0 0,-1 0 0 0 0,1 0 0 0 0,0 1 0 0 0,-1-1-1 0 0,-1 3 1 0 0,2-1 221 0 0,1 0-1 0 0,-1 0 1 0 0,0 0-1 0 0,1 0 0 0 0,-1 0 1 0 0,1 0-1 0 0,0 0 1 0 0,0 0-1 0 0,0 1 0 0 0,1 2 1 0 0,1 15 277 0 0,-3-20-739 0 0,1 0 0 0 0,0-1 0 0 0,0 1 0 0 0,0-1 0 0 0,0 1 0 0 0,0 0 0 0 0,1-1 0 0 0,-1 1 0 0 0,0 0 0 0 0,0-1 0 0 0,0 1 0 0 0,0 0 0 0 0,1-1 0 0 0,-1 1 0 0 0,0-1 0 0 0,1 1 0 0 0,-1-1 0 0 0,0 1 0 0 0,1-1 0 0 0,-1 1 0 0 0,1-1 0 0 0,-1 1 0 0 0,1-1 0 0 0,-1 1 0 0 0,1-1 0 0 0,-1 0 0 0 0,1 1 0 0 0,-1-1 0 0 0,1 0 0 0 0,-1 1 0 0 0,1-1 0 0 0,0 0 0 0 0,-1 0 0 0 0,1 0 0 0 0,1 1 0 0 0,28-8 0 0 0,26-25 0 0 0,-52 29 0 0 0,34-28 0 0 0,-36 30 0 0 0,0-1 0 0 0,-1 0 0 0 0,1 0 0 0 0,0 0 0 0 0,-1 0 0 0 0,1-1 0 0 0,-1 1 0 0 0,0 0 0 0 0,0-1 0 0 0,0 1 0 0 0,0-1 0 0 0,0 1 0 0 0,0-1 0 0 0,-1 1 0 0 0,1-5 0 0 0,-1 7 0 0 0,0-1 0 0 0,0 0 0 0 0,-1 1 0 0 0,1-1 0 0 0,0 0 0 0 0,-1 1 0 0 0,1-1 0 0 0,-1 0 0 0 0,1 1 0 0 0,0-1 0 0 0,-1 1 0 0 0,1-1 0 0 0,-1 1 0 0 0,0-1 0 0 0,1 1 0 0 0,-1-1 0 0 0,1 1 0 0 0,-1 0 0 0 0,0-1 0 0 0,1 1 0 0 0,-1 0 0 0 0,0 0 0 0 0,1-1 0 0 0,-1 1 0 0 0,0 0 0 0 0,0 0 0 0 0,1 0 0 0 0,-1 0 0 0 0,0 0 0 0 0,0 0 0 0 0,1 0 0 0 0,-1 0 0 0 0,0 0 0 0 0,1 0 0 0 0,-1 0 0 0 0,0 0 0 0 0,0 1 0 0 0,1-1 0 0 0,-1 0 0 0 0,0 1 0 0 0,0-1 0 0 0,-33 11 0 0 0,34-11 0 0 0,-10 5 0 0 0,-1-1 0 0 0,2 2 0 0 0,-1-1 0 0 0,-9 8 0 0 0,17-11 0 0 0,-1 0 0 0 0,1-1 0 0 0,-1 2 0 0 0,1-1 0 0 0,0 0 0 0 0,0 0 0 0 0,0 1 0 0 0,0-1 0 0 0,0 1 0 0 0,0 0 0 0 0,1-1 0 0 0,0 1 0 0 0,-1 0 0 0 0,1 0 0 0 0,0 0 0 0 0,0 0 0 0 0,0 0 0 0 0,0 5 0 0 0,2-7 0 0 0,-1 0 0 0 0,1 0 0 0 0,-1 0 0 0 0,1 0 0 0 0,0 0 0 0 0,-1 0 0 0 0,1 0 0 0 0,0 0 0 0 0,0 0 0 0 0,0 0 0 0 0,0-1 0 0 0,0 1 0 0 0,0 0 0 0 0,0-1 0 0 0,0 1 0 0 0,0-1 0 0 0,0 1 0 0 0,0-1 0 0 0,0 1 0 0 0,0-1 0 0 0,1 0 0 0 0,-1 1 0 0 0,0-1 0 0 0,0 0 0 0 0,0 0 0 0 0,0 0 0 0 0,1 0 0 0 0,-1 0 0 0 0,0 0 0 0 0,0 0 0 0 0,2-1 0 0 0,37-3 0 0 0,-32 3 0 0 0,-1-1 0 0 0,0 0 0 0 0,0-1 0 0 0,0 0 0 0 0,0 0 0 0 0,0 0 0 0 0,-1-1 0 0 0,1 0 0 0 0,-1 0 0 0 0,0-1 0 0 0,0 1 0 0 0,9-11 0 0 0,-15 24 26 0 0,-1 43 6 0 0,1-48-57 0 0,0-1-1 0 0,0 0 1 0 0,1 1-1 0 0,-1-1 1 0 0,1 0 0 0 0,0 1-1 0 0,0-1 1 0 0,0 0-1 0 0,0 0 1 0 0,0 0 0 0 0,1 0-1 0 0,2 5 1 0 0,11-3-12558 0 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59.217"/>
    </inkml:context>
    <inkml:brush xml:id="br0">
      <inkml:brushProperty name="width" value="0.05" units="cm"/>
      <inkml:brushProperty name="height" value="0.05" units="cm"/>
    </inkml:brush>
  </inkml:definitions>
  <inkml:trace contextRef="#ctx0" brushRef="#br0">0 77 23702 0 0,'1'0'8867'0'0,"96"-5"-8620"0"0,-90 4-252 0 0,0 0 1 0 0,1 0-1 0 0,-1-1 0 0 0,0 0 0 0 0,0-1 0 0 0,0 1 0 0 0,0-1 0 0 0,0-1 0 0 0,11-6 0 0 0,-18 9 5 0 0,1 1 0 0 0,-1 0 0 0 0,1-1 0 0 0,-1 1 0 0 0,1 0 0 0 0,-1-1 0 0 0,0 1 0 0 0,1-1 0 0 0,-1 1 0 0 0,0-1 0 0 0,1 1 0 0 0,-1-1 0 0 0,0 1 0 0 0,1-1 0 0 0,-1 1 0 0 0,0-1 0 0 0,0 1 0 0 0,0-1 0 0 0,1 1 0 0 0,-1-1 0 0 0,0 1 0 0 0,0-1 0 0 0,0 0 0 0 0,0 1 0 0 0,0-1 0 0 0,0 1 0 0 0,0-1 0 0 0,0 1 0 0 0,0-1 0 0 0,-1 0 0 0 0,1 0 0 0 0,-15-12 0 0 0,-24 1 0 0 0,34 12 0 0 0,-1 1 0 0 0,0 0 0 0 0,1 0 0 0 0,-1 0 0 0 0,1 1 0 0 0,-1 0 0 0 0,1 0 0 0 0,0 0 0 0 0,0 1 0 0 0,0 0 0 0 0,0 0 0 0 0,0 0 0 0 0,0 0 0 0 0,1 1 0 0 0,0 0 0 0 0,0-1 0 0 0,0 2 0 0 0,-7 8 0 0 0,9-11 0 0 0,1 0 0 0 0,-1 0 0 0 0,0 1 0 0 0,1-1 0 0 0,0 1 0 0 0,0-1 0 0 0,-1 1 0 0 0,1 0 0 0 0,1-1 0 0 0,-1 1 0 0 0,0 0 0 0 0,1 0 0 0 0,-1-1 0 0 0,1 1 0 0 0,0 0 0 0 0,0 0 0 0 0,0 0 0 0 0,0 0 0 0 0,1-1 0 0 0,-1 1 0 0 0,1 0 0 0 0,-1 0 0 0 0,1 0 0 0 0,0-1 0 0 0,0 1 0 0 0,0-1 0 0 0,1 1 0 0 0,-1-1 0 0 0,1 1 0 0 0,-1-1 0 0 0,1 1 0 0 0,0-1 0 0 0,0 0 0 0 0,0 0 0 0 0,0 0 0 0 0,0 0 0 0 0,0-1 0 0 0,5 4 0 0 0,-1-2-280 0 0,-1 0 0 0 0,1 0-1 0 0,-1-1 1 0 0,1 0 0 0 0,0 0 0 0 0,0 0-1 0 0,8 1 1 0 0,-5-2-683 0 0,-1 0-1 0 0,1 0 1 0 0,-1-1 0 0 0,1 0 0 0 0,-1-1-1 0 0,0 1 1 0 0,1-2 0 0 0,14-3-1 0 0,-12 1-8175 0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37:47.171"/>
    </inkml:context>
    <inkml:brush xml:id="br0">
      <inkml:brushProperty name="width" value="0.05" units="cm"/>
      <inkml:brushProperty name="height" value="0.05" units="cm"/>
    </inkml:brush>
  </inkml:definitions>
  <inkml:trace contextRef="#ctx0" brushRef="#br0">19 1 14093 0 0,'0'0'4388'0'0,"-3"0"-3715"0"0,3 1-289 0 0,-4-1-608 0 0,0 1-2306 0 0,-3-1 160 0 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37:51.924"/>
    </inkml:context>
    <inkml:brush xml:id="br0">
      <inkml:brushProperty name="width" value="0.05" units="cm"/>
      <inkml:brushProperty name="height" value="0.05" units="cm"/>
    </inkml:brush>
  </inkml:definitions>
  <inkml:trace contextRef="#ctx0" brushRef="#br0">2787 699 16400 0 0,'0'0'14632'0'0,"-10"9"-12897"0"0,12-9-1774 0 0,0 0 0 0 0,1 0 0 0 0,-1 0-1 0 0,0-1 1 0 0,0 1 0 0 0,1-1 0 0 0,-1 0 0 0 0,0 0 0 0 0,0 0-1 0 0,0 0 1 0 0,0 0 0 0 0,0 0 0 0 0,0 0 0 0 0,2-2 0 0 0,6-2-57 0 0,16-9 258 0 0,0-2 1 0 0,40-30 0 0 0,-4 2 32 0 0,-33 28-195 0 0,1 0 0 0 0,0 2 0 0 0,1 1 0 0 0,1 2 0 0 0,0 0 0 0 0,0 3 0 0 0,1 1 0 0 0,46-5 0 0 0,31 3 0 0 0,127 7 0 0 0,-223 2 0 0 0,80 6 0 0 0,1 3 0 0 0,-1 5 0 0 0,106 29 0 0 0,-100-18 0 0 0,-1 5 0 0 0,-2 5 0 0 0,138 68 0 0 0,-42 6 0 0 0,313 236 0 0 0,-360-230 0 0 0,24 18 0 0 0,134 96-390 0 0,-271-204 411 0 0,8 4 19 0 0,0 2 0 0 0,-2 1 0 0 0,-1 2 1 0 0,-2 2-1 0 0,34 44 0 0 0,24 41 24 0 0,134 133 0 0 0,-86-126-64 0 0,-104-97 0 0 0,-2 1 0 0 0,0 1 0 0 0,-3 2 0 0 0,-1 2 0 0 0,32 46 0 0 0,49 85 0 0 0,-59-92 0 0 0,64 118 0 0 0,-94-138 0 0 0,30 98 0 0 0,-40-106 0 0 0,38 87 6 0 0,-33-91-17 0 0,-1 2 0 0 0,15 68 0 0 0,-13 44 48 0 0,-5-26-132 0 0,6-2 57 0 0,39 204-725 0 0,-29-185 967 0 0,41 177-1369 0 0,-65-287 899 0 0,-1-1 1 0 0,-3 1-1 0 0,-2 63 1 0 0,5 45-504 0 0,-4-115 652 0 0,-1-1 0 0 0,-1 1 0 0 0,-2-1 0 0 0,-1 0 1 0 0,-1 0-1 0 0,-2 0 0 0 0,-1 0 0 0 0,-12 33 0 0 0,11-42 52 0 0,-6 22 75 0 0,-39 80 1 0 0,45-110-140 0 0,0-1-1 0 0,-1 0 0 0 0,0-1 1 0 0,0 0-1 0 0,-2 0 1 0 0,1-1-1 0 0,-2 0 0 0 0,1-1 1 0 0,-22 15-1 0 0,-24 11 154 0 0,-1-2 0 0 0,-2-3-1 0 0,-1-3 1 0 0,-1-2-1 0 0,-2-3 1 0 0,-89 21 0 0 0,-243 17 1406 0 0,289-51-906 0 0,-102 15 570 0 0,50-8-1667 0 0,120-15 607 0 0,-326 1 670 0 0,271-5-1088 0 0,-184-25 1481 0 0,26 1-267 0 0,219 22-729 0 0,0-1 0 0 0,1-1-1 0 0,-1-2 1 0 0,1-1 0 0 0,1-2-1 0 0,-36-17 1 0 0,16 10-37 0 0,-1 3-1 0 0,-57-10 1 0 0,68 18-14 0 0,-1-3 1 0 0,2-1-1 0 0,0-2 1 0 0,-72-33-1 0 0,42 8-50 0 0,-88-51 0 0 0,132 72 0 0 0,2-2 0 0 0,0 0 0 0 0,-43-44 0 0 0,-64-103 0 0 0,78 96 0 0 0,20 21 0 0 0,1-1 0 0 0,-35-78 0 0 0,-31-52 0 0 0,-57-72 0 0 0,35 79 0 0 0,83 124 0 0 0,12 18 0 0 0,-2 1 0 0 0,-36-31 0 0 0,28 29 0 0 0,-34-42 0 0 0,26 23 0 0 0,-3 3 0 0 0,-2 1 0 0 0,-1 3 0 0 0,-3 2 0 0 0,-1 2 0 0 0,-74-42 0 0 0,-103-78 0 0 0,155 103 0 0 0,-135-76 0 0 0,-151-97 0 0 0,335 212 0 0 0,-162-102 0 0 0,114 77 0 0 0,3-4 0 0 0,1-3 0 0 0,-70-66 0 0 0,101 82 0 0 0,-2 1 0 0 0,-77-46 0 0 0,18 12 0 0 0,68 43 0 0 0,-48-50 0 0 0,62 54 0 0 0,-1 2 0 0 0,-1 0 0 0 0,0 2 0 0 0,-1 0 0 0 0,-1 1 0 0 0,-31-15 0 0 0,7 9 0 0 0,-58-37 0 0 0,84 45 0 0 0,1-1 0 0 0,0-1 0 0 0,1 0 0 0 0,1-1 0 0 0,-17-22 0 0 0,-17-21 0 0 0,28 34 0 0 0,0 0 0 0 0,2-2 0 0 0,1-1 0 0 0,2 0 0 0 0,-29-57 0 0 0,16 6 0 0 0,3-1 0 0 0,-32-148 0 0 0,55 194 0 0 0,1-1 0 0 0,2 0 0 0 0,2 0 0 0 0,5-47 0 0 0,32-138 0 0 0,-24 174 0 0 0,3 0 0 0 0,1 2 0 0 0,3 0 0 0 0,1 1 0 0 0,28-42 0 0 0,13-29 0 0 0,-43 75 0 0 0,94-168 0 0 0,-94 176 0 0 0,2 2 0 0 0,1 0 0 0 0,2 1 0 0 0,40-37 0 0 0,-22 27 0 0 0,2 2 0 0 0,2 2 0 0 0,1 3 0 0 0,1 1 0 0 0,2 2 0 0 0,1 3 0 0 0,105-37 0 0 0,60-1 0 0 0,2 9 0 0 0,281-31 0 0 0,-418 78 0 0 0,0 4 0 0 0,107 9 0 0 0,161 34 0 0 0,-321-36 0 0 0,40 5 0 0 0,21 1 0 0 0,-2 5 0 0 0,1 3 0 0 0,101 34 0 0 0,-91-20 0 0 0,106 19 0 0 0,70 22 0 0 0,-100-22 0 0 0,32 11 0 0 0,-142-42 0 0 0,103 20 0 0 0,-63-17 0 0 0,-62-14-2013 0 0,20 4-5397 0 0,-33-7 3722 0 0,-17-3-4533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3.109"/>
    </inkml:context>
    <inkml:brush xml:id="br0">
      <inkml:brushProperty name="width" value="0.05" units="cm"/>
      <inkml:brushProperty name="height" value="0.05" units="cm"/>
    </inkml:brush>
  </inkml:definitions>
  <inkml:trace contextRef="#ctx0" brushRef="#br0">0 33 24311 0 0,'0'-2'134'0'0,"0"1"0"0"0,1-1 0 0 0,-1 1 0 0 0,1-1 0 0 0,-1 1 0 0 0,1-1 0 0 0,-1 1 0 0 0,1-1 0 0 0,0 1-1 0 0,0 0 1 0 0,0-1 0 0 0,-1 1 0 0 0,1 0 0 0 0,1 0 0 0 0,-1 0 0 0 0,0 0 0 0 0,0 0 0 0 0,0 0 0 0 0,0 0 0 0 0,1 0 0 0 0,-1 0 0 0 0,0 0 0 0 0,1 1 0 0 0,-1-1 0 0 0,1 1 0 0 0,-1-1 0 0 0,1 1-1 0 0,-1-1 1 0 0,1 1 0 0 0,-1 0 0 0 0,1 0 0 0 0,-1 0 0 0 0,1 0 0 0 0,0 0 0 0 0,-1 0 0 0 0,1 0 0 0 0,-1 0 0 0 0,1 0 0 0 0,-1 1 0 0 0,1-1 0 0 0,-1 1 0 0 0,1-1 0 0 0,1 2 0 0 0,-1-2-54 0 0,0 1 0 0 0,1 0 0 0 0,-1-1 0 0 0,0 1 0 0 0,1 0 0 0 0,-1 0 0 0 0,0 0 0 0 0,0 1 0 0 0,0-1 0 0 0,0 1 0 0 0,0-1 0 0 0,0 1 1 0 0,0-1-1 0 0,-1 1 0 0 0,1 0 0 0 0,0 0 0 0 0,-1 0 0 0 0,0 0 0 0 0,1 0 0 0 0,-1 0 0 0 0,0 0 0 0 0,0 1 0 0 0,0-1 0 0 0,0 0 0 0 0,-1 1 1 0 0,1-1-1 0 0,0 0 0 0 0,-1 1 0 0 0,0-1 0 0 0,0 1 0 0 0,0 2 0 0 0,-1 1-80 0 0,-1 0 0 0 0,0 0 0 0 0,0 0 0 0 0,0 0 0 0 0,-1 0 0 0 0,0 0 0 0 0,0-1 0 0 0,-1 0 0 0 0,-6 9 0 0 0,-14 23 0 0 0,24-36 0 0 0,0-1 0 0 0,-1 1 0 0 0,1-1 0 0 0,0 1 0 0 0,0-1 0 0 0,0 1 0 0 0,0-1 0 0 0,-1 1 0 0 0,1-1 0 0 0,0 1 0 0 0,0-1 0 0 0,0 1 0 0 0,0-1 0 0 0,0 1 0 0 0,0-1 0 0 0,1 1 0 0 0,-1 0 0 0 0,0-1 0 0 0,0 1 0 0 0,0-1 0 0 0,0 1 0 0 0,1-1 0 0 0,-1 1 0 0 0,0-1 0 0 0,0 0 0 0 0,1 1 0 0 0,-1-1 0 0 0,0 1 0 0 0,1-1 0 0 0,-1 1 0 0 0,0-1 0 0 0,1 1 0 0 0,21 7 0 0 0,30-6 0 0 0,-49-3 0 0 0,6 1-367 0 0,37-2-9574 0 0,-27 0 582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3.998"/>
    </inkml:context>
    <inkml:brush xml:id="br0">
      <inkml:brushProperty name="width" value="0.05" units="cm"/>
      <inkml:brushProperty name="height" value="0.05" units="cm"/>
    </inkml:brush>
  </inkml:definitions>
  <inkml:trace contextRef="#ctx0" brushRef="#br0">112 58 24375 0 0,'-21'3'8392'0'0,"12"1"-8392"0"0,1 0 0 0 0,0 1 0 0 0,1 0 0 0 0,-1 0 0 0 0,1 1 0 0 0,0 0 0 0 0,0 0 0 0 0,-7 10 0 0 0,-1 0 0 0 0,36-35 0 0 0,-12 12 0 0 0,0 0 0 0 0,0-1 0 0 0,-1 0 0 0 0,0-1 0 0 0,-1 0 0 0 0,10-14 0 0 0,-16 20 0 0 0,1 0 0 0 0,-1 0 0 0 0,1 0 0 0 0,0 0 0 0 0,0 1 0 0 0,0-1 0 0 0,0 0 0 0 0,1 1 0 0 0,-1-1 0 0 0,5-3 0 0 0,-6 6 0 0 0,-1 0 0 0 0,0 0 0 0 0,1 0 0 0 0,-1 0 0 0 0,0 0 0 0 0,0 0 0 0 0,1 0 0 0 0,-1 0 0 0 0,0 0 0 0 0,1 0 0 0 0,-1 0 0 0 0,0 0 0 0 0,1 0 0 0 0,-1 0 0 0 0,0 1 0 0 0,0-1 0 0 0,1 0 0 0 0,-1 0 0 0 0,0 0 0 0 0,0 0 0 0 0,1 0 0 0 0,-1 1 0 0 0,0-1 0 0 0,0 0 0 0 0,0 0 0 0 0,1 0 0 0 0,-1 1 0 0 0,0-1 0 0 0,0 0 0 0 0,0 0 0 0 0,0 1 0 0 0,1-1 0 0 0,-1 0 0 0 0,0 0 0 0 0,0 1 0 0 0,0-1 0 0 0,0 1 0 0 0,3 25 0 0 0,-3-24 0 0 0,0 1 0 0 0,0-1 0 0 0,0 1 0 0 0,0-1 0 0 0,0 1 0 0 0,1-1 0 0 0,-1 1 0 0 0,1-1 0 0 0,-1 1 0 0 0,1-1 0 0 0,0 0 0 0 0,0 1 0 0 0,0-1 0 0 0,0 0 0 0 0,0 0 0 0 0,1 0 0 0 0,-1 0 0 0 0,1 0 0 0 0,-1 0 0 0 0,1 0 0 0 0,0 0 0 0 0,0 0 0 0 0,3 2 0 0 0,-2-3 0 0 0,0 0 0 0 0,0 0 0 0 0,0-1 0 0 0,0 1 0 0 0,0 0 0 0 0,1-1 0 0 0,-1 0 0 0 0,0 0 0 0 0,0 0 0 0 0,0 0 0 0 0,0-1 0 0 0,1 1 0 0 0,-1-1 0 0 0,0 1 0 0 0,0-1 0 0 0,3-2 0 0 0,3 0 0 0 0,-1 0 0 0 0,0-1 0 0 0,-1 0 0 0 0,1 0 0 0 0,-1-1 0 0 0,1 0 0 0 0,-1-1 0 0 0,-1 1 0 0 0,1-1 0 0 0,-1-1 0 0 0,0 1 0 0 0,0-1 0 0 0,5-8 0 0 0,-8 1 0 0 0,-9 11 0 0 0,5 4 0 0 0,0 0 0 0 0,0-1 0 0 0,0 1 0 0 0,0 0 0 0 0,0 0 0 0 0,0 0 0 0 0,0 0 0 0 0,0 0 0 0 0,0 0 0 0 0,0 0 0 0 0,0 0 0 0 0,1 0 0 0 0,-1 0 0 0 0,1 0 0 0 0,-1 1 0 0 0,0-1 0 0 0,1 0 0 0 0,0 0 0 0 0,-1 1 0 0 0,1 1 0 0 0,-1 0 0 0 0,1-1 0 0 0,-1 1 0 0 0,1-1 0 0 0,0 1 0 0 0,0-1 0 0 0,0 1 0 0 0,1-1 0 0 0,-1 1 0 0 0,0-1 0 0 0,1 1 0 0 0,0-1 0 0 0,-1 1 0 0 0,1-1 0 0 0,0 1 0 0 0,0-1 0 0 0,1 0 0 0 0,-1 0 0 0 0,0 0 0 0 0,1 1 0 0 0,-1-1 0 0 0,1 0 0 0 0,0-1 0 0 0,-1 1 0 0 0,1 0 0 0 0,0 0 0 0 0,0-1 0 0 0,0 1 0 0 0,1-1 0 0 0,-1 0 0 0 0,0 0 0 0 0,0 0 0 0 0,1 0 0 0 0,-1 0 0 0 0,1 0 0 0 0,-1 0 0 0 0,4 0 0 0 0,13 3 0 0 0,1-1 0 0 0,0-1 0 0 0,-1-1 0 0 0,23-1 0 0 0,-39 0 0 0 0,1 0 0 0 0,-4 0 0 0 0,1 0 0 0 0,-1 0 0 0 0,1 0 0 0 0,-1 0 0 0 0,0 0 0 0 0,1 0 0 0 0,-1 0 0 0 0,1 0 0 0 0,-1 0 0 0 0,1 0 0 0 0,-1 0 0 0 0,0 0 0 0 0,1 0 0 0 0,-1 0 0 0 0,1 0 0 0 0,-1 1 0 0 0,0-1 0 0 0,1 0 0 0 0,-1 0 0 0 0,0 1 0 0 0,1-1 0 0 0,-1 0 0 0 0,0 0 0 0 0,1 1 0 0 0,-1-1 0 0 0,0 0 0 0 0,1 1 0 0 0,-1-1 0 0 0,0 0 0 0 0,0 1 0 0 0,0-1 0 0 0,1 1 0 0 0,-1-1 0 0 0,0 0 0 0 0,0 1 0 0 0,0-1 0 0 0,0 1 0 0 0,0-1 0 0 0,0 0 0 0 0,0 1 0 0 0,0 0 0 0 0,0-1 0 0 0,0 1 0 0 0,0-1 0 0 0,0 0 0 0 0,1 1 0 0 0,-1-1 0 0 0,0 1 0 0 0,0-1 0 0 0,0 0 0 0 0,0 1 0 0 0,0-1 0 0 0,1 0 0 0 0,-1 1 0 0 0,0-1 0 0 0,0 0 0 0 0,1 1 0 0 0,-1-1 0 0 0,0 0 0 0 0,0 1 0 0 0,1-1 0 0 0,-1 0 0 0 0,0 0 0 0 0,1 1 0 0 0,-1-1 0 0 0,0 0 0 0 0,1 0 0 0 0,-1 0 0 0 0,1 0 0 0 0,-1 1 0 0 0,0-1 0 0 0,1 0 0 0 0,-1 0 0 0 0,1 0 0 0 0,-1 0 0 0 0,0 0 0 0 0,1 0 0 0 0,0 0 0 0 0,15 0 0 0 0,0-1 0 0 0,0 0 0 0 0,-1-2 0 0 0,1 1 0 0 0,0-2 0 0 0,-1 0 0 0 0,0-1 0 0 0,0 0 0 0 0,0-2 0 0 0,-1 1 0 0 0,16-11 0 0 0,-29 17 0 0 0,0-1 0 0 0,0 1 0 0 0,0-1 0 0 0,0 0 0 0 0,0 1 0 0 0,0-1 0 0 0,0 0 0 0 0,0 0 0 0 0,0 1 0 0 0,0-1 0 0 0,0 0 0 0 0,0 0 0 0 0,-1 0 0 0 0,1 0 0 0 0,0 0 0 0 0,-1-1 0 0 0,1 1 0 0 0,-1 0 0 0 0,1 0 0 0 0,-1 0 0 0 0,0 0 0 0 0,1-3 0 0 0,-1 3 0 0 0,-1 0 0 0 0,1 0 0 0 0,0 0 0 0 0,-1 0 0 0 0,1 0 0 0 0,-1 0 0 0 0,1 0 0 0 0,-1 0 0 0 0,0 0 0 0 0,1 0 0 0 0,-1 1 0 0 0,0-1 0 0 0,0 0 0 0 0,0 0 0 0 0,1 1 0 0 0,-1-1 0 0 0,0 0 0 0 0,0 1 0 0 0,-2-2 0 0 0,-2 0 0 0 0,0-1 0 0 0,-1 1 0 0 0,0 0 0 0 0,1 0 0 0 0,-1 1 0 0 0,0-1 0 0 0,0 1 0 0 0,-6 0 0 0 0,-2 1 0 0 0,1 1 0 0 0,0 1 0 0 0,-24 5 0 0 0,33-7 0 0 0,0 1 0 0 0,0 1 0 0 0,0-1 0 0 0,0 0 0 0 0,0 1 0 0 0,1 0 0 0 0,-1 0 0 0 0,1 0 0 0 0,-1 0 0 0 0,1 1 0 0 0,0-1 0 0 0,0 1 0 0 0,0 0 0 0 0,0 0 0 0 0,0 0 0 0 0,-3 6 0 0 0,5-9 0 0 0,1 1 0 0 0,-1 0 0 0 0,1-1 0 0 0,0 1 0 0 0,-1 0 0 0 0,1 0 0 0 0,0-1 0 0 0,0 1 0 0 0,0 0 0 0 0,0 0 0 0 0,-1 0 0 0 0,1-1 0 0 0,0 1 0 0 0,0 0 0 0 0,0 0 0 0 0,1 0 0 0 0,-1-1 0 0 0,0 1 0 0 0,0 0 0 0 0,0 0 0 0 0,0-1 0 0 0,1 1 0 0 0,-1 0 0 0 0,0 0 0 0 0,1-1 0 0 0,-1 1 0 0 0,1 0 0 0 0,-1-1 0 0 0,1 1 0 0 0,-1-1 0 0 0,1 1 0 0 0,0 0 0 0 0,1 1 0 0 0,1-1 0 0 0,-1 1 0 0 0,1-1 0 0 0,-1 0 0 0 0,1 0 0 0 0,0 0 0 0 0,0 0 0 0 0,-1 0 0 0 0,5 0 0 0 0,58 2 0 0 0,-39-6 0 0 0,0 0 0 0 0,0-2 0 0 0,29-9 0 0 0,-54 14 0 0 0,-2 0-85 0 0,0 1 1 0 0,0 0-1 0 0,0-1 1 0 0,0 1-1 0 0,0 0 1 0 0,0 0-1 0 0,0 0 1 0 0,0 0-1 0 0,1 0 1 0 0,-1 0-1 0 0,0 0 1 0 0,0 0-1 0 0,1 0 1 0 0,-1 0-1 0 0,1 0 1 0 0,-1 0-1 0 0,1 0 1 0 0,0 0-1 0 0,-1 0 1 0 0,1 1-1 0 0,0-1 1 0 0,0 0-1 0 0,-1 2 1 0 0,1-2-143 0 0,0 1 1 0 0,-1-1-1 0 0,1 1 0 0 0,0 0 1 0 0,0-1-1 0 0,0 1 1 0 0,0 0-1 0 0,1-1 1 0 0,-1 1-1 0 0,0-1 1 0 0,0 1-1 0 0,1 0 1 0 0,-1-1-1 0 0,1 1 1 0 0,0-1-1 0 0,-1 1 1 0 0,1-1-1 0 0,0 1 1 0 0,0-1-1 0 0,0 0 1 0 0,0 0-1 0 0,0 1 1 0 0,0-1-1 0 0,0 0 0 0 0,1 0 1 0 0,-1 0-1 0 0,0 0 1 0 0,1 0-1 0 0,-1 0 1 0 0,1 0-1 0 0,-1-1 1 0 0,1 1-1 0 0,-1 0 1 0 0,1-1-1 0 0,-1 1 1 0 0,3-1-1 0 0,7 1-9126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4.447"/>
    </inkml:context>
    <inkml:brush xml:id="br0">
      <inkml:brushProperty name="width" value="0.05" units="cm"/>
      <inkml:brushProperty name="height" value="0.05" units="cm"/>
    </inkml:brush>
  </inkml:definitions>
  <inkml:trace contextRef="#ctx0" brushRef="#br0">30 1 25592 0 0,'-7'27'4602'0'0,"-6"28"-2029"0"0,9-23-2573 0 0,2-22 0 0 0,1 0 0 0 0,0 0 0 0 0,0 0 0 0 0,1 0 0 0 0,0 0 0 0 0,1 1 0 0 0,0-1 0 0 0,0 0 0 0 0,1 0 0 0 0,1 0 0 0 0,-1 0 0 0 0,5 9 0 0 0,-6-17-183 0 0,0-1 0 0 0,1 0 0 0 0,-1 0 0 0 0,0 1 0 0 0,0-1-1 0 0,1 0 1 0 0,-1 0 0 0 0,0 0 0 0 0,1 0 0 0 0,-1 0 0 0 0,1 0 0 0 0,-1-1 0 0 0,1 1 0 0 0,0 0 0 0 0,2 0 0 0 0,25 2-7047 0 0,-17-5-2214 0 0</inkml:trace>
  <inkml:trace contextRef="#ctx0" brushRef="#br0" timeOffset="1">184 214 23542 0 0,'-1'1'9006'0'0,"-1"0"-8996"0"0,-1 1 0 0 0,1 0 0 0 0,0 0 0 0 0,0 0 0 0 0,0 0 0 0 0,0 1 0 0 0,0-1 0 0 0,0 1 0 0 0,0-1 0 0 0,1 1 0 0 0,0-1 0 0 0,-1 1-1 0 0,1 0 1 0 0,0 0 0 0 0,0-1 0 0 0,0 1 0 0 0,1 0 0 0 0,-1 0 0 0 0,1 0 0 0 0,-1 0 0 0 0,1 5 0 0 0,1-4-2880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4.909"/>
    </inkml:context>
    <inkml:brush xml:id="br0">
      <inkml:brushProperty name="width" value="0.05" units="cm"/>
      <inkml:brushProperty name="height" value="0.05" units="cm"/>
    </inkml:brush>
  </inkml:definitions>
  <inkml:trace contextRef="#ctx0" brushRef="#br0">0 0 22197 0 0,'0'0'10378'0'0,"0"1"-10186"0"0,5-1-192 0 0,-5 1 0 0 0,0 1 0 0 0,3 0-64 0 0,1 0-1634 0 0,-1 0-800 0 0,6 2-1474 0 0,-1 0-1985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18T08:24:35.344"/>
    </inkml:context>
    <inkml:brush xml:id="br0">
      <inkml:brushProperty name="width" value="0.05" units="cm"/>
      <inkml:brushProperty name="height" value="0.05" units="cm"/>
    </inkml:brush>
  </inkml:definitions>
  <inkml:trace contextRef="#ctx0" brushRef="#br0">0 255 20083 0 0,'0'0'5456'0'0,"9"25"1772"0"0,-4-24-7228 0 0,0 0 0 0 0,0-1 0 0 0,0 0 0 0 0,0 0 0 0 0,0 0 0 0 0,0 0 0 0 0,1-1 0 0 0,-1 0 0 0 0,0 0 0 0 0,0 0 0 0 0,-1-1 0 0 0,1 0 0 0 0,0 0 0 0 0,0 0 0 0 0,-1 0 0 0 0,8-6 0 0 0,-5 4 0 0 0,-1-1 0 0 0,0 1 0 0 0,0-1 0 0 0,0 0 0 0 0,-1-1 0 0 0,0 0 0 0 0,0 0 0 0 0,0 0 0 0 0,-1 0 0 0 0,5-9 0 0 0,-9 30 0 0 0,0-1 0 0 0,0 1 0 0 0,2 0 0 0 0,5 27 0 0 0,-3-15 0 0 0,1 8 0 0 0,8 55 0 0 0,1 107 0 0 0,-14-184 0 0 0,0 0 0 0 0,-2 0 0 0 0,1 0 0 0 0,-2-1 0 0 0,-3 14 0 0 0,5-24 0 0 0,1 1 0 0 0,-1-1 0 0 0,0 1 0 0 0,0-1 0 0 0,0 0 0 0 0,0 1 0 0 0,0-1 0 0 0,0 0 0 0 0,0 0 0 0 0,-1 0 0 0 0,1 0 0 0 0,-1 0 0 0 0,0 0 0 0 0,0 0 0 0 0,1 0 0 0 0,-1-1 0 0 0,0 1 0 0 0,0-1 0 0 0,-1 1 0 0 0,1-1 0 0 0,0 0 0 0 0,0 0 0 0 0,-1 0 0 0 0,1 0 0 0 0,0 0 0 0 0,-1-1 0 0 0,1 1 0 0 0,-1-1 0 0 0,1 1 0 0 0,-1-1 0 0 0,1 0 0 0 0,-4 0 0 0 0,4-1 0 0 0,-1 0 0 0 0,0 0 0 0 0,1 0 0 0 0,-1 0 0 0 0,1 0 0 0 0,-1-1 0 0 0,1 1 0 0 0,0-1 0 0 0,-1 0 0 0 0,1 1 0 0 0,0-1 0 0 0,0 0 0 0 0,0 0 0 0 0,1-1 0 0 0,-1 1 0 0 0,0 0 0 0 0,1 0 0 0 0,-1-1 0 0 0,1 1 0 0 0,0-1 0 0 0,0 0 0 0 0,0 1 0 0 0,0-1 0 0 0,0 0 0 0 0,1 1 0 0 0,-1-1 0 0 0,1 0 0 0 0,0 0 0 0 0,0-4 0 0 0,-1-6 0 0 0,1 1 0 0 0,0-1 0 0 0,1 1 0 0 0,0-1 0 0 0,4-15 0 0 0,-2 15 0 0 0,0 0 0 0 0,1 1 0 0 0,1-1 0 0 0,0 1 0 0 0,1 0 0 0 0,0 1 0 0 0,0-1 0 0 0,2 1 0 0 0,-1 0 0 0 0,1 1 0 0 0,1 0 0 0 0,0 0 0 0 0,0 1 0 0 0,1 0 0 0 0,0 1 0 0 0,0 0 0 0 0,1 0 0 0 0,0 1 0 0 0,1 1 0 0 0,-1 0 0 0 0,1 0 0 0 0,1 1 0 0 0,-1 1 0 0 0,17-5 0 0 0,-13 6 0 0 0,0-2 0 0 0,0 0 0 0 0,0-1 0 0 0,-1 0 0 0 0,21-13 0 0 0,-30 16 0 0 0,-1-2 0 0 0,1 1 0 0 0,-1-1 0 0 0,1 0 0 0 0,-1 0 0 0 0,-1 0 0 0 0,1-1 0 0 0,-1 1 0 0 0,0-1 0 0 0,0 0 0 0 0,-1 0 0 0 0,1-1 0 0 0,-1 1 0 0 0,-1-1 0 0 0,3-7 0 0 0,-5 14 0 0 0,0-1 0 0 0,1 0 0 0 0,-1 1 0 0 0,0-1 0 0 0,0 0 0 0 0,0 0 0 0 0,1 0 0 0 0,-1 1 0 0 0,0-1 0 0 0,0 0 0 0 0,0 0 0 0 0,0 1 0 0 0,0-1 0 0 0,-1 0 0 0 0,1 0 0 0 0,0 1 0 0 0,0-1 0 0 0,0 0 0 0 0,-1 0 0 0 0,1 1 0 0 0,0-1 0 0 0,-1 0 0 0 0,1 1 0 0 0,-1-1 0 0 0,1 0 0 0 0,0 1 0 0 0,-1-1 0 0 0,1 0 0 0 0,-1 1 0 0 0,0-1 0 0 0,1 1 0 0 0,-1-1 0 0 0,0 1 0 0 0,1 0 0 0 0,-1-1 0 0 0,0 1 0 0 0,1 0 0 0 0,-1-1 0 0 0,0 1 0 0 0,1 0 0 0 0,-1 0 0 0 0,0-1 0 0 0,-1 1 0 0 0,-1 0 0 0 0,-1 0 0 0 0,1 0 0 0 0,-1 0 0 0 0,1 0 0 0 0,-1 1 0 0 0,1 0 0 0 0,-1-1 0 0 0,1 1 0 0 0,0 0 0 0 0,-1 1 0 0 0,-2 1 0 0 0,4-2 0 0 0,-1 0 0 0 0,1 0 0 0 0,0 0 0 0 0,0 0 0 0 0,0 1 0 0 0,0-1 0 0 0,0 1 0 0 0,0-1 0 0 0,0 1 0 0 0,1 0 0 0 0,-1 0 0 0 0,1 0 0 0 0,-1 0 0 0 0,1 0 0 0 0,-2 4 0 0 0,3-5 0 0 0,-1 0 0 0 0,1 1 0 0 0,0-1 0 0 0,0 1 0 0 0,1-1 0 0 0,-1 0 0 0 0,0 1 0 0 0,0-1 0 0 0,1 0 0 0 0,-1 1 0 0 0,0-1 0 0 0,1 0 0 0 0,0 1 0 0 0,-1-1 0 0 0,1 0 0 0 0,0 0 0 0 0,-1 0 0 0 0,1 0 0 0 0,0 0 0 0 0,0 0 0 0 0,0 0 0 0 0,0 0 0 0 0,0 0 0 0 0,0 0 0 0 0,0 0 0 0 0,0 0 0 0 0,1-1 0 0 0,-1 1 0 0 0,0 0 0 0 0,0-1 0 0 0,1 1 0 0 0,1-1 0 0 0,4 4-335 0 0,1-1-1 0 0,0 0 1 0 0,1-1-1 0 0,-1 0 1 0 0,0 0-1 0 0,1-1 1 0 0,-1 0-1 0 0,1 0 1 0 0,-1-1-1 0 0,18-2 1 0 0,-13 1-772 0 0,1-1 0 0 0,-1-1-1 0 0,0 0 1 0 0,0-1 0 0 0,0-1 0 0 0,15-7 0 0 0,-9 2-7792 0 0</inkml:trace>
  <inkml:trace contextRef="#ctx0" brushRef="#br0" timeOffset="1">799 63 22517 0 0,'-8'-40'6510'0'0,"1"18"-2770"0"0,5 101-3740 0 0,0-26 0 0 0,8 78 0 0 0,-6-129-3 0 0,0-1-162 0 0,0 1 0 0 0,0 0 1 0 0,0 0-1 0 0,0-1 0 0 0,1 1 1 0 0,-1 0-1 0 0,0-1 0 0 0,1 1 1 0 0,-1 0-1 0 0,1-1 0 0 0,-1 1 1 0 0,1 0-1 0 0,0-1 1 0 0,0 1-1 0 0,0-1 0 0 0,0 1 1 0 0,0-1-1 0 0,0 0 0 0 0,0 1 1 0 0,0-1-1 0 0,1 0 0 0 0,2 2 1 0 0</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jpg>
</file>

<file path=ppt/media/image124.png>
</file>

<file path=ppt/media/image125.png>
</file>

<file path=ppt/media/image126.png>
</file>

<file path=ppt/media/image127.png>
</file>

<file path=ppt/media/image128.png>
</file>

<file path=ppt/media/image129.jpg>
</file>

<file path=ppt/media/image13.png>
</file>

<file path=ppt/media/image130.png>
</file>

<file path=ppt/media/image131.png>
</file>

<file path=ppt/media/image132.png>
</file>

<file path=ppt/media/image133.jpg>
</file>

<file path=ppt/media/image134.jpg>
</file>

<file path=ppt/media/image135.jpg>
</file>

<file path=ppt/media/image136.png>
</file>

<file path=ppt/media/image137.jpg>
</file>

<file path=ppt/media/image138.png>
</file>

<file path=ppt/media/image139.png>
</file>

<file path=ppt/media/image14.png>
</file>

<file path=ppt/media/image140.png>
</file>

<file path=ppt/media/image141.png>
</file>

<file path=ppt/media/image142.png>
</file>

<file path=ppt/media/image143.png>
</file>

<file path=ppt/media/image144.jpg>
</file>

<file path=ppt/media/image145.jpg>
</file>

<file path=ppt/media/image146.jp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atlassian.com/continuous-delivery/software-testing/types-of-software-testing"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www.dexform.com/download/system-design-document-template"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f701af75e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gf701af75ed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tr-TR" sz="1800" dirty="0">
                <a:solidFill>
                  <a:schemeClr val="dk1"/>
                </a:solidFill>
                <a:highlight>
                  <a:schemeClr val="lt1"/>
                </a:highlight>
              </a:rPr>
              <a:t>Bugün 3 saat SDLC konusunda beraber olacağız.</a:t>
            </a: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a:solidFill>
                  <a:schemeClr val="dk1"/>
                </a:solidFill>
                <a:highlight>
                  <a:schemeClr val="lt1"/>
                </a:highlight>
              </a:rPr>
              <a:t> Bu konunun devamı olarak yani yazılım geliştirme konusunda  6 saat Agile, ve son </a:t>
            </a:r>
            <a:r>
              <a:rPr lang="tr-TR" sz="1800" dirty="0" err="1">
                <a:solidFill>
                  <a:schemeClr val="dk1"/>
                </a:solidFill>
                <a:highlight>
                  <a:schemeClr val="lt1"/>
                </a:highlight>
              </a:rPr>
              <a:t>olarakta</a:t>
            </a:r>
            <a:r>
              <a:rPr lang="tr-TR" sz="1800" dirty="0">
                <a:solidFill>
                  <a:schemeClr val="dk1"/>
                </a:solidFill>
                <a:highlight>
                  <a:schemeClr val="lt1"/>
                </a:highlight>
              </a:rPr>
              <a:t> </a:t>
            </a:r>
            <a:r>
              <a:rPr lang="tr-TR" sz="1800" dirty="0" err="1">
                <a:solidFill>
                  <a:schemeClr val="dk1"/>
                </a:solidFill>
                <a:highlight>
                  <a:schemeClr val="lt1"/>
                </a:highlight>
              </a:rPr>
              <a:t>Jira</a:t>
            </a:r>
            <a:r>
              <a:rPr lang="tr-TR" sz="1800" dirty="0">
                <a:solidFill>
                  <a:schemeClr val="dk1"/>
                </a:solidFill>
                <a:highlight>
                  <a:schemeClr val="lt1"/>
                </a:highlight>
              </a:rPr>
              <a:t> derslerini göreceksiniz. </a:t>
            </a:r>
            <a:endParaRPr sz="1800" dirty="0">
              <a:solidFill>
                <a:schemeClr val="dk1"/>
              </a:solidFill>
              <a:highlight>
                <a:schemeClr val="lt1"/>
              </a:highlight>
            </a:endParaRPr>
          </a:p>
          <a:p>
            <a:pPr marL="0" lvl="0" indent="0" algn="l" rtl="0">
              <a:spcBef>
                <a:spcPts val="0"/>
              </a:spcBef>
              <a:spcAft>
                <a:spcPts val="0"/>
              </a:spcAft>
              <a:buClr>
                <a:schemeClr val="dk1"/>
              </a:buClr>
              <a:buSzPts val="1100"/>
              <a:buFont typeface="Arial"/>
              <a:buNone/>
            </a:pP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a:solidFill>
                  <a:schemeClr val="dk1"/>
                </a:solidFill>
                <a:highlight>
                  <a:schemeClr val="lt1"/>
                </a:highlight>
              </a:rPr>
              <a:t>Bu dersten amacımız ne:</a:t>
            </a:r>
            <a:endParaRPr sz="1800" dirty="0">
              <a:solidFill>
                <a:schemeClr val="dk1"/>
              </a:solidFill>
              <a:highlight>
                <a:schemeClr val="lt1"/>
              </a:highlight>
            </a:endParaRPr>
          </a:p>
          <a:p>
            <a:pPr marL="0" lvl="0" indent="0" algn="l" rtl="0">
              <a:spcBef>
                <a:spcPts val="0"/>
              </a:spcBef>
              <a:spcAft>
                <a:spcPts val="0"/>
              </a:spcAft>
              <a:buClr>
                <a:schemeClr val="dk1"/>
              </a:buClr>
              <a:buSzPts val="1100"/>
              <a:buFont typeface="Arial"/>
              <a:buNone/>
            </a:pP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a:solidFill>
                  <a:schemeClr val="dk1"/>
                </a:solidFill>
                <a:highlight>
                  <a:schemeClr val="lt1"/>
                </a:highlight>
              </a:rPr>
              <a:t>HTML, CSS, SQL gibi teknik konular size kodlamayı öğretir. </a:t>
            </a: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err="1">
                <a:solidFill>
                  <a:schemeClr val="dk1"/>
                </a:solidFill>
                <a:highlight>
                  <a:schemeClr val="lt1"/>
                </a:highlight>
              </a:rPr>
              <a:t>Bi</a:t>
            </a:r>
            <a:r>
              <a:rPr lang="tr-TR" sz="1800" dirty="0">
                <a:solidFill>
                  <a:schemeClr val="dk1"/>
                </a:solidFill>
                <a:highlight>
                  <a:schemeClr val="lt1"/>
                </a:highlight>
              </a:rPr>
              <a:t> uygulama nasıl kodlanır, ona nasıl şekil verilir işin teknik kısmını bu derslerle öğreneceksiniz.</a:t>
            </a: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a:solidFill>
                  <a:schemeClr val="dk1"/>
                </a:solidFill>
                <a:highlight>
                  <a:schemeClr val="lt1"/>
                </a:highlight>
              </a:rPr>
              <a:t> </a:t>
            </a:r>
            <a:endParaRPr sz="1800" dirty="0">
              <a:solidFill>
                <a:schemeClr val="dk1"/>
              </a:solidFill>
              <a:highlight>
                <a:schemeClr val="lt1"/>
              </a:highlight>
            </a:endParaRPr>
          </a:p>
          <a:p>
            <a:pPr marL="0" lvl="0" indent="0" algn="l" rtl="0">
              <a:spcBef>
                <a:spcPts val="0"/>
              </a:spcBef>
              <a:spcAft>
                <a:spcPts val="0"/>
              </a:spcAft>
              <a:buSzPts val="1100"/>
              <a:buNone/>
            </a:pPr>
            <a:r>
              <a:rPr lang="tr-TR" sz="1800" dirty="0">
                <a:solidFill>
                  <a:schemeClr val="dk1"/>
                </a:solidFill>
                <a:highlight>
                  <a:schemeClr val="lt1"/>
                </a:highlight>
              </a:rPr>
              <a:t>Ancak işin bir de planlama ve proje kısmı var. </a:t>
            </a:r>
            <a:endParaRPr sz="1800" dirty="0">
              <a:solidFill>
                <a:schemeClr val="dk1"/>
              </a:solidFill>
              <a:highlight>
                <a:schemeClr val="lt1"/>
              </a:highlight>
            </a:endParaRPr>
          </a:p>
          <a:p>
            <a:pPr marL="0" lvl="0" indent="0" algn="l" rtl="0">
              <a:spcBef>
                <a:spcPts val="0"/>
              </a:spcBef>
              <a:spcAft>
                <a:spcPts val="0"/>
              </a:spcAft>
              <a:buClr>
                <a:schemeClr val="dk1"/>
              </a:buClr>
              <a:buSzPts val="1100"/>
              <a:buFont typeface="Arial"/>
              <a:buNone/>
            </a:pPr>
            <a:endParaRPr sz="1800" dirty="0">
              <a:solidFill>
                <a:schemeClr val="dk1"/>
              </a:solidFill>
              <a:highlight>
                <a:schemeClr val="lt1"/>
              </a:highlight>
            </a:endParaRPr>
          </a:p>
          <a:p>
            <a:pPr marL="0" lvl="0" indent="0" algn="l" rtl="0">
              <a:spcBef>
                <a:spcPts val="0"/>
              </a:spcBef>
              <a:spcAft>
                <a:spcPts val="0"/>
              </a:spcAft>
              <a:buClr>
                <a:schemeClr val="dk1"/>
              </a:buClr>
              <a:buSzPts val="1100"/>
              <a:buFont typeface="Arial"/>
              <a:buNone/>
            </a:pPr>
            <a:r>
              <a:rPr lang="tr-TR" sz="1800" dirty="0">
                <a:solidFill>
                  <a:schemeClr val="dk1"/>
                </a:solidFill>
                <a:highlight>
                  <a:schemeClr val="lt1"/>
                </a:highlight>
              </a:rPr>
              <a:t> SDLC  dersleri ile sizlere daha yukarıdan bir bakış açısı ile;</a:t>
            </a:r>
            <a:endParaRPr sz="1800" dirty="0">
              <a:solidFill>
                <a:schemeClr val="dk1"/>
              </a:solidFill>
              <a:highlight>
                <a:schemeClr val="lt1"/>
              </a:highlight>
            </a:endParaRPr>
          </a:p>
          <a:p>
            <a:pPr marL="0" lvl="0" indent="0" algn="l" rtl="0">
              <a:spcBef>
                <a:spcPts val="0"/>
              </a:spcBef>
              <a:spcAft>
                <a:spcPts val="0"/>
              </a:spcAft>
              <a:buClr>
                <a:schemeClr val="dk1"/>
              </a:buClr>
              <a:buSzPts val="1100"/>
              <a:buFont typeface="Arial"/>
              <a:buNone/>
            </a:pPr>
            <a:r>
              <a:rPr lang="tr-TR" sz="1800" dirty="0">
                <a:solidFill>
                  <a:schemeClr val="dk1"/>
                </a:solidFill>
                <a:highlight>
                  <a:schemeClr val="lt1"/>
                </a:highlight>
              </a:rPr>
              <a:t>Yazılım geliştirilirken proje yönetimi nasıl olur işin </a:t>
            </a:r>
            <a:r>
              <a:rPr lang="tr-TR" sz="1800" dirty="0" err="1">
                <a:solidFill>
                  <a:schemeClr val="dk1"/>
                </a:solidFill>
                <a:highlight>
                  <a:schemeClr val="lt1"/>
                </a:highlight>
              </a:rPr>
              <a:t>management</a:t>
            </a:r>
            <a:r>
              <a:rPr lang="tr-TR" sz="1800" dirty="0">
                <a:solidFill>
                  <a:schemeClr val="dk1"/>
                </a:solidFill>
                <a:highlight>
                  <a:schemeClr val="lt1"/>
                </a:highlight>
              </a:rPr>
              <a:t> yönü nasıl yapılır sizlere genel fikir vermeyi planlıyoruz.</a:t>
            </a:r>
            <a:endParaRPr sz="1800" dirty="0">
              <a:solidFill>
                <a:schemeClr val="dk1"/>
              </a:solidFill>
              <a:highlight>
                <a:schemeClr val="lt1"/>
              </a:highlight>
            </a:endParaRPr>
          </a:p>
          <a:p>
            <a:pPr marL="0" lvl="0" indent="0" algn="l" rtl="0">
              <a:lnSpc>
                <a:spcPct val="100000"/>
              </a:lnSpc>
              <a:spcBef>
                <a:spcPts val="0"/>
              </a:spcBef>
              <a:spcAft>
                <a:spcPts val="0"/>
              </a:spcAft>
              <a:buSzPts val="1400"/>
              <a:buNone/>
            </a:pPr>
            <a:endParaRPr sz="1800" dirty="0">
              <a:highlight>
                <a:srgbClr val="FFFFFF"/>
              </a:highlight>
            </a:endParaRPr>
          </a:p>
          <a:p>
            <a:pPr marL="0" lvl="0" indent="0" algn="l" rtl="0">
              <a:lnSpc>
                <a:spcPct val="100000"/>
              </a:lnSpc>
              <a:spcBef>
                <a:spcPts val="0"/>
              </a:spcBef>
              <a:spcAft>
                <a:spcPts val="0"/>
              </a:spcAft>
              <a:buSzPts val="1400"/>
              <a:buNone/>
            </a:pPr>
            <a:endParaRPr sz="1800" dirty="0">
              <a:highlight>
                <a:srgbClr val="FFFFFF"/>
              </a:highlight>
            </a:endParaRPr>
          </a:p>
          <a:p>
            <a:pPr marL="0" lvl="0" indent="0" algn="l" rtl="0">
              <a:lnSpc>
                <a:spcPct val="100000"/>
              </a:lnSpc>
              <a:spcBef>
                <a:spcPts val="0"/>
              </a:spcBef>
              <a:spcAft>
                <a:spcPts val="0"/>
              </a:spcAft>
              <a:buSzPts val="1400"/>
              <a:buNone/>
            </a:pPr>
            <a:endParaRPr sz="1800" dirty="0">
              <a:highlight>
                <a:srgbClr val="FFFFFF"/>
              </a:highlight>
            </a:endParaRPr>
          </a:p>
          <a:p>
            <a:pPr marL="0" lvl="0" indent="0" algn="l" rtl="0">
              <a:lnSpc>
                <a:spcPct val="100000"/>
              </a:lnSpc>
              <a:spcBef>
                <a:spcPts val="0"/>
              </a:spcBef>
              <a:spcAft>
                <a:spcPts val="0"/>
              </a:spcAft>
              <a:buSzPts val="1400"/>
              <a:buNone/>
            </a:pPr>
            <a:endParaRPr sz="1800" dirty="0">
              <a:highlight>
                <a:srgbClr val="FFFFFF"/>
              </a:highlight>
            </a:endParaRPr>
          </a:p>
          <a:p>
            <a:pPr marL="0" lvl="0" indent="0" algn="l" rtl="0">
              <a:lnSpc>
                <a:spcPct val="100000"/>
              </a:lnSpc>
              <a:spcBef>
                <a:spcPts val="0"/>
              </a:spcBef>
              <a:spcAft>
                <a:spcPts val="0"/>
              </a:spcAft>
              <a:buSzPts val="1400"/>
              <a:buNone/>
            </a:pPr>
            <a:endParaRPr sz="1800" dirty="0">
              <a:highlight>
                <a:srgbClr val="FFFFFF"/>
              </a:highlight>
            </a:endParaRPr>
          </a:p>
          <a:p>
            <a:pPr marL="0" lvl="0" indent="0" algn="l" rtl="0">
              <a:lnSpc>
                <a:spcPct val="100000"/>
              </a:lnSpc>
              <a:spcBef>
                <a:spcPts val="0"/>
              </a:spcBef>
              <a:spcAft>
                <a:spcPts val="0"/>
              </a:spcAft>
              <a:buSzPts val="1400"/>
              <a:buNone/>
            </a:pPr>
            <a:endParaRPr sz="1800" dirty="0">
              <a:highlight>
                <a:srgbClr val="FFFFFF"/>
              </a:high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f701af75ed_1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gf701af75ed_1_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rial"/>
              <a:buNone/>
            </a:pPr>
            <a:r>
              <a:rPr lang="tr-TR" sz="1600">
                <a:solidFill>
                  <a:schemeClr val="dk1"/>
                </a:solidFill>
              </a:rPr>
              <a:t>Şimdi yansıya dikkatimizi verelim. Genel olarak bir yazılım geliştirme sürecine baktığımız zaman şöyle bir yapıyı görüyoruz. Analizden başlıyor, tasarım, uygulama,test etme, gelişim ve güncelleme’ye kadar devam ediyor, peki burada duruyor mu? hayır </a:t>
            </a:r>
            <a:endParaRPr sz="1600">
              <a:solidFill>
                <a:schemeClr val="dk1"/>
              </a:solidFill>
            </a:endParaRPr>
          </a:p>
          <a:p>
            <a:pPr marL="0" lvl="0" indent="0" algn="l" rtl="0">
              <a:spcBef>
                <a:spcPts val="0"/>
              </a:spcBef>
              <a:spcAft>
                <a:spcPts val="0"/>
              </a:spcAft>
              <a:buClr>
                <a:schemeClr val="dk1"/>
              </a:buClr>
              <a:buSzPts val="1400"/>
              <a:buFont typeface="Arial"/>
              <a:buNone/>
            </a:pPr>
            <a:endParaRPr sz="1600">
              <a:solidFill>
                <a:schemeClr val="dk1"/>
              </a:solidFill>
            </a:endParaRPr>
          </a:p>
          <a:p>
            <a:pPr marL="0" lvl="0" indent="0" algn="l" rtl="0">
              <a:spcBef>
                <a:spcPts val="0"/>
              </a:spcBef>
              <a:spcAft>
                <a:spcPts val="0"/>
              </a:spcAft>
              <a:buClr>
                <a:schemeClr val="dk1"/>
              </a:buClr>
              <a:buSzPts val="1400"/>
              <a:buFont typeface="Arial"/>
              <a:buNone/>
            </a:pPr>
            <a:r>
              <a:rPr lang="tr-TR" sz="1600">
                <a:solidFill>
                  <a:schemeClr val="dk1"/>
                </a:solidFill>
              </a:rPr>
              <a:t>Yansıda da gördüğünüz gibi SDLC döngüsel bir yaklaşımdır. Bir döngü şeklinde Süreç bir birini takip ederek devam eder.</a:t>
            </a:r>
            <a:endParaRPr sz="1600">
              <a:solidFill>
                <a:schemeClr val="dk1"/>
              </a:solidFill>
            </a:endParaRPr>
          </a:p>
          <a:p>
            <a:pPr marL="0" lvl="0" indent="0" algn="l" rtl="0">
              <a:spcBef>
                <a:spcPts val="0"/>
              </a:spcBef>
              <a:spcAft>
                <a:spcPts val="0"/>
              </a:spcAft>
              <a:buClr>
                <a:schemeClr val="dk1"/>
              </a:buClr>
              <a:buSzPts val="1400"/>
              <a:buFont typeface="Arial"/>
              <a:buNone/>
            </a:pPr>
            <a:endParaRPr sz="18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Peki şöyle bir soru sorsam:</a:t>
            </a:r>
            <a:endParaRPr sz="1600">
              <a:solidFill>
                <a:schemeClr val="dk1"/>
              </a:solidFill>
            </a:endParaRPr>
          </a:p>
          <a:p>
            <a:pPr marL="0" lvl="0" indent="0" algn="just" rtl="0">
              <a:spcBef>
                <a:spcPts val="0"/>
              </a:spcBef>
              <a:spcAft>
                <a:spcPts val="0"/>
              </a:spcAft>
              <a:buClr>
                <a:schemeClr val="dk1"/>
              </a:buClr>
              <a:buSzPts val="1100"/>
              <a:buFont typeface="Arial"/>
              <a:buNone/>
            </a:pP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Sizce Böyle bir süreç niye döngü olarak gösterilmiş? </a:t>
            </a: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Cevapları Class chatten yazabilirsiniz</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f701af75ed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f701af75ed_1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a:solidFill>
                  <a:schemeClr val="dk1"/>
                </a:solidFill>
              </a:rPr>
              <a:t>Cevaplar için teşekkür ederim arkadaşlar.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Yazılım, bir kez yapıldı 20 sene bir daha bir şey yapmaya gerek yok! diyebileceğimiz bir ürün değil arkadaşlar. </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Yazılımın, güncellenmesi, değişen ihtiyaçlar veya teknolojiler ışığında yenilenmesi gerekir.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Veya Kullanım esnasında hatalar ortaya çıkabilir. Bunların düzeltilmesi gerekebilir. Bunlara genelde patch diyoruz veya yama diyoruz.</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Yazılımda Güvenlik açıkları olduğu ortaya çıkabilir.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Yani yazılım geliştirmede hem development aşamasında hem de production haline geldikten sonra değişiklikler, iyileştirmeler yapılmak zorunda kalınabilir. Sonuç olarak Yazılımların  değişik versiyonları ortaya çıkabilir. </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Mesela aranızda footbal manager oynayan var mı? sene başında o yılın oyunu yayınlanır. mesela bu yıl için  FM 2021 yayınlanır. sonra onun yamaları çıkar, daha sonra versiyonları çıkar. Oyunun antreman modu yenilendi, düzeltildi diyelim, FM21.3.2 gibi yüklediğiniz oyunun yeni bir versiyonu çıkabilir.  Devre arası yeni transferler oldu. Yeni transferler için patch’ler yapılır. Bunları yüklediğinizde oyun güncel hale gelir. Benzer şekilde tüm yazılımlar için benzer bir yaşam döngüsü vardır. </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(major-minor-revision)(ana versiyon - ara versiyon - düzeltme (yama)) gibi. </a:t>
            </a:r>
            <a:endParaRPr sz="1400">
              <a:solidFill>
                <a:schemeClr val="dk1"/>
              </a:solidFill>
            </a:endParaRPr>
          </a:p>
          <a:p>
            <a:pPr marL="0" lvl="0" indent="0" algn="ctr" rtl="0">
              <a:lnSpc>
                <a:spcPct val="100000"/>
              </a:lnSpc>
              <a:spcBef>
                <a:spcPts val="0"/>
              </a:spcBef>
              <a:spcAft>
                <a:spcPts val="0"/>
              </a:spcAft>
              <a:buSzPts val="1400"/>
              <a:buNone/>
            </a:pPr>
            <a:endParaRPr sz="1800">
              <a:solidFill>
                <a:srgbClr val="3A3F50"/>
              </a:solidFill>
            </a:endParaRPr>
          </a:p>
          <a:p>
            <a:pPr marL="0" lvl="0" indent="0" algn="ctr"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c60c46103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g1c60c461034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tr-TR" sz="1400">
                <a:solidFill>
                  <a:schemeClr val="dk1"/>
                </a:solidFill>
              </a:rPr>
              <a:t>Konumuza dönecek olursak;</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Bu yansı şu ana kadar bahsettiklerimizi özetleyen bir yansı:</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SDLC denince ne anlıyoruz</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1:</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Yazılım projesi için takip edilecek sistematik bir süreç</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2:</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Yazılım geliştirmek için takip edilecek yol (burada geliştirmenin içinde değiştirme ve iyileştirme de dahil)</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Az önce bahsettiğim yenilenmesi de dahil</a:t>
            </a:r>
            <a:endParaRPr sz="14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c60c461034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c60c461034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300">
                <a:solidFill>
                  <a:schemeClr val="dk1"/>
                </a:solidFill>
              </a:rPr>
              <a:t>Peki şirketler neden böyle bir süreç uyguluyor?</a:t>
            </a: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None/>
            </a:pPr>
            <a:r>
              <a:rPr lang="tr-TR" sz="1300">
                <a:solidFill>
                  <a:schemeClr val="dk1"/>
                </a:solidFill>
              </a:rPr>
              <a:t>Yine dersin başında soru cevap esnasında kısaca değinmiştik.</a:t>
            </a:r>
            <a:endParaRPr sz="1300">
              <a:solidFill>
                <a:schemeClr val="dk1"/>
              </a:solidFill>
            </a:endParaRPr>
          </a:p>
          <a:p>
            <a:pPr marL="0" lvl="0" indent="0" algn="just" rtl="0">
              <a:spcBef>
                <a:spcPts val="0"/>
              </a:spcBef>
              <a:spcAft>
                <a:spcPts val="0"/>
              </a:spcAft>
              <a:buNone/>
            </a:pPr>
            <a:endParaRPr sz="1300">
              <a:solidFill>
                <a:schemeClr val="dk1"/>
              </a:solidFill>
            </a:endParaRPr>
          </a:p>
          <a:p>
            <a:pPr marL="0" lvl="0" indent="0" algn="l" rtl="0">
              <a:spcBef>
                <a:spcPts val="0"/>
              </a:spcBef>
              <a:spcAft>
                <a:spcPts val="0"/>
              </a:spcAft>
              <a:buClr>
                <a:schemeClr val="dk1"/>
              </a:buClr>
              <a:buSzPts val="1100"/>
              <a:buFont typeface="Arial"/>
              <a:buNone/>
            </a:pPr>
            <a:r>
              <a:rPr lang="tr-TR" sz="1300">
                <a:solidFill>
                  <a:schemeClr val="dk1"/>
                </a:solidFill>
              </a:rPr>
              <a:t>“iyi bir yazılım geliştirme süreci iyi bir yazılıma sonuç verir”</a:t>
            </a: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chemeClr val="dk1"/>
              </a:buClr>
              <a:buSzPts val="1100"/>
              <a:buFont typeface="Arial"/>
              <a:buNone/>
            </a:pPr>
            <a:r>
              <a:rPr lang="tr-TR" sz="1300">
                <a:solidFill>
                  <a:schemeClr val="dk1"/>
                </a:solidFill>
              </a:rPr>
              <a:t>BU süreçten Amaç: En kısa sürede en az masrafla “Yüksek Kaliteli Yazılım” üretmektir.</a:t>
            </a: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chemeClr val="dk1"/>
              </a:buClr>
              <a:buSzPts val="1100"/>
              <a:buFont typeface="Arial"/>
              <a:buNone/>
            </a:pPr>
            <a:r>
              <a:rPr lang="tr-TR" sz="1300">
                <a:solidFill>
                  <a:schemeClr val="dk1"/>
                </a:solidFill>
              </a:rPr>
              <a:t>Burası önemli. tekrar ediyorum</a:t>
            </a: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rgbClr val="3A3F50"/>
              </a:buClr>
              <a:buSzPts val="1100"/>
              <a:buFont typeface="Arial"/>
              <a:buNone/>
            </a:pPr>
            <a:r>
              <a:rPr lang="tr-TR" sz="1300">
                <a:solidFill>
                  <a:srgbClr val="3A3F50"/>
                </a:solidFill>
              </a:rPr>
              <a:t>BU süreçten Amaç: En kısa sürede, en az masrafla, “Yüksek Kaliteli Yazılım” üretmektir.</a:t>
            </a: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chemeClr val="dk1"/>
              </a:buClr>
              <a:buSzPts val="1100"/>
              <a:buFont typeface="Arial"/>
              <a:buNone/>
            </a:pPr>
            <a:endParaRPr sz="1300">
              <a:solidFill>
                <a:schemeClr val="dk1"/>
              </a:solidFill>
            </a:endParaRPr>
          </a:p>
          <a:p>
            <a:pPr marL="0" lvl="0" indent="0" algn="just" rtl="0">
              <a:spcBef>
                <a:spcPts val="0"/>
              </a:spcBef>
              <a:spcAft>
                <a:spcPts val="0"/>
              </a:spcAft>
              <a:buClr>
                <a:schemeClr val="dk1"/>
              </a:buClr>
              <a:buSzPts val="1100"/>
              <a:buFont typeface="Arial"/>
              <a:buNone/>
            </a:pP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c60c461034_0_1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c60c461034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dirty="0">
                <a:solidFill>
                  <a:schemeClr val="dk1"/>
                </a:solidFill>
              </a:rPr>
              <a:t>Arkadaşlar nasıl gidiyor ? Sıkılmadık inşallah? Biraz statik bir konu tanımlar üzerinden gidiyoruz.</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Sizi biraz canlandırayım</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Az önce Yüksek kaliteli yazılımı özellikle vurguladım</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Yüksek kaliteli yazılım denince aklınıza ne geliyor? </a:t>
            </a: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Class </a:t>
            </a:r>
            <a:r>
              <a:rPr lang="tr-TR" sz="1400" dirty="0" err="1">
                <a:solidFill>
                  <a:schemeClr val="dk1"/>
                </a:solidFill>
              </a:rPr>
              <a:t>chatten</a:t>
            </a:r>
            <a:r>
              <a:rPr lang="tr-TR" sz="1400" dirty="0">
                <a:solidFill>
                  <a:schemeClr val="dk1"/>
                </a:solidFill>
              </a:rPr>
              <a:t> yazmanızı istiyorum.</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Bir müşteri geldi ve kendi firması için bir yazılım istedi. Bu müşteri için yaptığınız yazılıma yüksek kaliteli diyebilmemiz için neler lazım?</a:t>
            </a: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Class </a:t>
            </a:r>
            <a:r>
              <a:rPr lang="tr-TR" sz="1400" dirty="0" err="1">
                <a:solidFill>
                  <a:schemeClr val="dk1"/>
                </a:solidFill>
              </a:rPr>
              <a:t>chatten</a:t>
            </a:r>
            <a:r>
              <a:rPr lang="tr-TR" sz="1400" dirty="0">
                <a:solidFill>
                  <a:schemeClr val="dk1"/>
                </a:solidFill>
              </a:rPr>
              <a:t> yazabilirsiniz</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200" dirty="0">
                <a:solidFill>
                  <a:srgbClr val="202124"/>
                </a:solidFill>
                <a:highlight>
                  <a:schemeClr val="lt1"/>
                </a:highlight>
              </a:rPr>
              <a:t>iyi bir tasarım, </a:t>
            </a:r>
            <a:endParaRPr sz="1200" dirty="0">
              <a:solidFill>
                <a:srgbClr val="202124"/>
              </a:solidFill>
              <a:highlight>
                <a:schemeClr val="lt1"/>
              </a:highlight>
            </a:endParaRPr>
          </a:p>
          <a:p>
            <a:pPr marL="0" lvl="0" indent="0" algn="just" rtl="0">
              <a:spcBef>
                <a:spcPts val="0"/>
              </a:spcBef>
              <a:spcAft>
                <a:spcPts val="0"/>
              </a:spcAft>
              <a:buClr>
                <a:schemeClr val="dk1"/>
              </a:buClr>
              <a:buSzPts val="1100"/>
              <a:buFont typeface="Arial"/>
              <a:buNone/>
            </a:pPr>
            <a:r>
              <a:rPr lang="tr-TR" sz="1200" dirty="0">
                <a:solidFill>
                  <a:srgbClr val="202124"/>
                </a:solidFill>
                <a:highlight>
                  <a:schemeClr val="lt1"/>
                </a:highlight>
              </a:rPr>
              <a:t>işlevsellik, </a:t>
            </a:r>
            <a:endParaRPr sz="1200" dirty="0">
              <a:solidFill>
                <a:srgbClr val="202124"/>
              </a:solidFill>
              <a:highlight>
                <a:schemeClr val="lt1"/>
              </a:highlight>
            </a:endParaRPr>
          </a:p>
          <a:p>
            <a:pPr marL="0" lvl="0" indent="0" algn="just" rtl="0">
              <a:spcBef>
                <a:spcPts val="0"/>
              </a:spcBef>
              <a:spcAft>
                <a:spcPts val="0"/>
              </a:spcAft>
              <a:buClr>
                <a:schemeClr val="dk1"/>
              </a:buClr>
              <a:buSzPts val="1100"/>
              <a:buFont typeface="Arial"/>
              <a:buNone/>
            </a:pPr>
            <a:r>
              <a:rPr lang="tr-TR" sz="1200" dirty="0">
                <a:solidFill>
                  <a:srgbClr val="202124"/>
                </a:solidFill>
                <a:highlight>
                  <a:schemeClr val="lt1"/>
                </a:highlight>
              </a:rPr>
              <a:t>özelliklerin uygunluğu ve fazlalığı, </a:t>
            </a:r>
            <a:endParaRPr sz="1200" dirty="0">
              <a:solidFill>
                <a:srgbClr val="202124"/>
              </a:solidFill>
              <a:highlight>
                <a:schemeClr val="lt1"/>
              </a:highlight>
            </a:endParaRPr>
          </a:p>
          <a:p>
            <a:pPr marL="0" lvl="0" indent="0" algn="just" rtl="0">
              <a:spcBef>
                <a:spcPts val="0"/>
              </a:spcBef>
              <a:spcAft>
                <a:spcPts val="0"/>
              </a:spcAft>
              <a:buClr>
                <a:schemeClr val="dk1"/>
              </a:buClr>
              <a:buSzPts val="1100"/>
              <a:buFont typeface="Arial"/>
              <a:buNone/>
            </a:pPr>
            <a:r>
              <a:rPr lang="tr-TR" sz="1200" dirty="0">
                <a:solidFill>
                  <a:srgbClr val="202124"/>
                </a:solidFill>
                <a:highlight>
                  <a:schemeClr val="lt1"/>
                </a:highlight>
              </a:rPr>
              <a:t>iyi bir performansa sahip platform ve konfigürasyonlar </a:t>
            </a:r>
            <a:endParaRPr sz="1200" dirty="0">
              <a:solidFill>
                <a:srgbClr val="202124"/>
              </a:solidFill>
              <a:highlight>
                <a:schemeClr val="lt1"/>
              </a:highlight>
            </a:endParaRPr>
          </a:p>
          <a:p>
            <a:pPr marL="0" lvl="0" indent="0" algn="just" rtl="0">
              <a:spcBef>
                <a:spcPts val="0"/>
              </a:spcBef>
              <a:spcAft>
                <a:spcPts val="0"/>
              </a:spcAft>
              <a:buClr>
                <a:schemeClr val="dk1"/>
              </a:buClr>
              <a:buSzPts val="1100"/>
              <a:buFont typeface="Arial"/>
              <a:buNone/>
            </a:pPr>
            <a:r>
              <a:rPr lang="tr-TR" sz="1200" dirty="0">
                <a:solidFill>
                  <a:srgbClr val="202124"/>
                </a:solidFill>
                <a:highlight>
                  <a:schemeClr val="lt1"/>
                </a:highlight>
              </a:rPr>
              <a:t>son kullanıcının kullanımına uygun yazılımlar (kötü bir ara yüzü kullanıcı beğenmez- kullanamaz-)</a:t>
            </a:r>
            <a:endParaRPr sz="1400" dirty="0">
              <a:solidFill>
                <a:schemeClr val="dk1"/>
              </a:solidFill>
            </a:endParaRPr>
          </a:p>
          <a:p>
            <a:pPr marL="0" lvl="0" indent="0" algn="l" rtl="0">
              <a:spcBef>
                <a:spcPts val="0"/>
              </a:spcBef>
              <a:spcAft>
                <a:spcPts val="0"/>
              </a:spcAft>
              <a:buNone/>
            </a:pPr>
            <a:endParaRPr sz="180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c60c461034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1c60c461034_0_1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TR" sz="1800">
                <a:solidFill>
                  <a:srgbClr val="373A3C"/>
                </a:solidFill>
                <a:highlight>
                  <a:schemeClr val="lt1"/>
                </a:highlight>
              </a:rPr>
              <a:t>Devam ediyoruz  arkadaşlar,</a:t>
            </a:r>
            <a:endParaRPr sz="1800">
              <a:solidFill>
                <a:srgbClr val="373A3C"/>
              </a:solidFill>
              <a:highlight>
                <a:schemeClr val="lt1"/>
              </a:highlight>
            </a:endParaRPr>
          </a:p>
          <a:p>
            <a:pPr marL="0" lvl="0" indent="0" algn="l" rtl="0">
              <a:spcBef>
                <a:spcPts val="0"/>
              </a:spcBef>
              <a:spcAft>
                <a:spcPts val="0"/>
              </a:spcAft>
              <a:buNone/>
            </a:pPr>
            <a:endParaRPr sz="1800">
              <a:solidFill>
                <a:srgbClr val="373A3C"/>
              </a:solidFill>
              <a:highlight>
                <a:schemeClr val="lt1"/>
              </a:highlight>
            </a:endParaRPr>
          </a:p>
          <a:p>
            <a:pPr marL="0" lvl="0" indent="0" algn="l" rtl="0">
              <a:spcBef>
                <a:spcPts val="0"/>
              </a:spcBef>
              <a:spcAft>
                <a:spcPts val="0"/>
              </a:spcAft>
              <a:buClr>
                <a:schemeClr val="dk1"/>
              </a:buClr>
              <a:buSzPts val="1100"/>
              <a:buFont typeface="Arial"/>
              <a:buNone/>
            </a:pPr>
            <a:r>
              <a:rPr lang="tr-TR" sz="1800">
                <a:solidFill>
                  <a:srgbClr val="373A3C"/>
                </a:solidFill>
                <a:highlight>
                  <a:schemeClr val="lt1"/>
                </a:highlight>
              </a:rPr>
              <a:t>Sıra geldi SDLC hangi aşamalardan oluşuyor onları görmeye </a:t>
            </a:r>
            <a:endParaRPr sz="1800">
              <a:solidFill>
                <a:srgbClr val="373A3C"/>
              </a:solidFill>
              <a:highlight>
                <a:schemeClr val="lt1"/>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c60c461034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c60c461034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p>
          <a:p>
            <a:pPr marL="0" lvl="0" indent="0" algn="l" rtl="0">
              <a:spcBef>
                <a:spcPts val="0"/>
              </a:spcBef>
              <a:spcAft>
                <a:spcPts val="0"/>
              </a:spcAft>
              <a:buNone/>
            </a:pPr>
            <a:endParaRPr/>
          </a:p>
          <a:p>
            <a:pPr marL="0" lvl="0" indent="0" algn="l" rtl="0">
              <a:spcBef>
                <a:spcPts val="0"/>
              </a:spcBef>
              <a:spcAft>
                <a:spcPts val="0"/>
              </a:spcAft>
              <a:buNone/>
            </a:pPr>
            <a:r>
              <a:rPr lang="tr-TR"/>
              <a:t>🍐 This is a Pear Deck Multiple Choice Slide. Your current options are: A: 4, B: 5, C: 6, D: 7, E: 8, F: All, </a:t>
            </a:r>
            <a:endParaRPr/>
          </a:p>
          <a:p>
            <a:pPr marL="0" lvl="0" indent="0" algn="l" rtl="0">
              <a:spcBef>
                <a:spcPts val="0"/>
              </a:spcBef>
              <a:spcAft>
                <a:spcPts val="0"/>
              </a:spcAft>
              <a:buNone/>
            </a:pPr>
            <a:r>
              <a:rPr lang="tr-TR"/>
              <a:t>🍐  To edit the type of question or choices, go back to the "Ask Students a Question" in the Pear Deck sidebar.</a:t>
            </a:r>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peardeck’ten ekrandaki soruyu yanıtlayalım</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SDLC’nin kaç tane aşaması vardır?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 basamakta bir yoğunluk var.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Güzel, 6 ve 7 de yoğunluk var.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Son 10 saniye cevapları kilitliyorum.</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Cevabı şimdi söylemeyeceğim ilerleyen yansılarda göreceğiz.</a:t>
            </a:r>
            <a:endParaRPr sz="14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c60c461034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g1c60c461034_0_1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800">
              <a:solidFill>
                <a:srgbClr val="373A3C"/>
              </a:solidFill>
              <a:highlight>
                <a:schemeClr val="lt1"/>
              </a:highlight>
            </a:endParaRPr>
          </a:p>
          <a:p>
            <a:pPr marL="0" lvl="0" indent="0" algn="just" rtl="0">
              <a:spcBef>
                <a:spcPts val="0"/>
              </a:spcBef>
              <a:spcAft>
                <a:spcPts val="0"/>
              </a:spcAft>
              <a:buNone/>
            </a:pPr>
            <a:r>
              <a:rPr lang="tr-TR" sz="1400">
                <a:solidFill>
                  <a:schemeClr val="dk1"/>
                </a:solidFill>
              </a:rPr>
              <a:t>Az önce yüksek kaliteli bir yazılım üretmekten bahsettik,  SDLC’de bu şekilde “kaliteli bir yazılım” üretmek için proje belli aşamalara bölünerek geliştirilir.  Her aşamanın kendine özgü süreçleri vardır. </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None/>
            </a:pPr>
            <a:r>
              <a:rPr lang="tr-TR" sz="1400">
                <a:solidFill>
                  <a:schemeClr val="dk1"/>
                </a:solidFill>
              </a:rPr>
              <a:t>Her bir  sürecin uygulama şekline göre SDLC modelleri oluşmuştur. Modeller konusuna diğer derslerde ayrıntılı olarak değineceğiz.</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Bu derste yazılım geliştirme hangi aşamalardan oluşur,  aşamalarda neler var, onlara bakacağız.</a:t>
            </a:r>
            <a:endParaRPr sz="1400">
              <a:solidFill>
                <a:schemeClr val="dk1"/>
              </a:solidFill>
            </a:endParaRPr>
          </a:p>
          <a:p>
            <a:pPr marL="0" lvl="0" indent="0" algn="l" rtl="0">
              <a:lnSpc>
                <a:spcPct val="100000"/>
              </a:lnSpc>
              <a:spcBef>
                <a:spcPts val="0"/>
              </a:spcBef>
              <a:spcAft>
                <a:spcPts val="0"/>
              </a:spcAft>
              <a:buNone/>
            </a:pPr>
            <a:endParaRPr sz="1800">
              <a:solidFill>
                <a:srgbClr val="373A3C"/>
              </a:solidFill>
              <a:highlight>
                <a:schemeClr val="lt1"/>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f701af75ed_1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f701af75ed_1_1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dirty="0">
                <a:solidFill>
                  <a:schemeClr val="dk1"/>
                </a:solidFill>
              </a:rPr>
              <a:t>Şimdi gelelim </a:t>
            </a:r>
            <a:r>
              <a:rPr lang="tr-TR" sz="1400" dirty="0" err="1">
                <a:solidFill>
                  <a:schemeClr val="dk1"/>
                </a:solidFill>
              </a:rPr>
              <a:t>Gelelim</a:t>
            </a:r>
            <a:r>
              <a:rPr lang="tr-TR" sz="1400" dirty="0">
                <a:solidFill>
                  <a:schemeClr val="dk1"/>
                </a:solidFill>
              </a:rPr>
              <a:t> </a:t>
            </a:r>
            <a:r>
              <a:rPr lang="tr-TR" sz="1400" dirty="0" err="1">
                <a:solidFill>
                  <a:schemeClr val="dk1"/>
                </a:solidFill>
              </a:rPr>
              <a:t>peardeck</a:t>
            </a:r>
            <a:r>
              <a:rPr lang="tr-TR" sz="1400" dirty="0">
                <a:solidFill>
                  <a:schemeClr val="dk1"/>
                </a:solidFill>
              </a:rPr>
              <a:t> sorumuzun cevabına;</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SDLC kaç safhadan oluşur diye sormuştuk. </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SDLC konusunda bir kaynak taraması yaparsanız</a:t>
            </a: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safhalarının farklı kaynaklarda farklı sayılarda belirtildiğini görebilirsiniz.</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Genellikle 4 ten 8 e kadar aşamalandırıldığını görmek mümkündür hatta 10 olarak yazan bile var. </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Ancak Yoğun olarak bizim </a:t>
            </a:r>
            <a:r>
              <a:rPr lang="tr-TR" sz="1400" dirty="0" err="1">
                <a:solidFill>
                  <a:schemeClr val="dk1"/>
                </a:solidFill>
              </a:rPr>
              <a:t>preclassta</a:t>
            </a:r>
            <a:r>
              <a:rPr lang="tr-TR" sz="1400" dirty="0">
                <a:solidFill>
                  <a:schemeClr val="dk1"/>
                </a:solidFill>
              </a:rPr>
              <a:t> olduğu gibi 6 aşama olarak belirtilmektedir.</a:t>
            </a:r>
            <a:endParaRPr sz="1800" dirty="0">
              <a:solidFill>
                <a:schemeClr val="dk1"/>
              </a:solidFill>
            </a:endParaRPr>
          </a:p>
          <a:p>
            <a:pPr marL="0" lvl="0" indent="0" algn="ctr" rtl="0">
              <a:lnSpc>
                <a:spcPct val="100000"/>
              </a:lnSpc>
              <a:spcBef>
                <a:spcPts val="0"/>
              </a:spcBef>
              <a:spcAft>
                <a:spcPts val="0"/>
              </a:spcAft>
              <a:buClr>
                <a:schemeClr val="dk1"/>
              </a:buClr>
              <a:buSzPts val="1100"/>
              <a:buFont typeface="Arial"/>
              <a:buNone/>
            </a:pPr>
            <a:endParaRPr sz="1800" dirty="0"/>
          </a:p>
          <a:p>
            <a:pPr marL="0" lvl="0" indent="0" algn="ctr" rtl="0">
              <a:lnSpc>
                <a:spcPct val="100000"/>
              </a:lnSpc>
              <a:spcBef>
                <a:spcPts val="0"/>
              </a:spcBef>
              <a:spcAft>
                <a:spcPts val="0"/>
              </a:spcAft>
              <a:buClr>
                <a:schemeClr val="dk1"/>
              </a:buClr>
              <a:buSzPts val="1100"/>
              <a:buFont typeface="Arial"/>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f701af75ed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gf701af75ed_1_1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800" dirty="0">
                <a:solidFill>
                  <a:schemeClr val="dk1"/>
                </a:solidFill>
              </a:rPr>
              <a:t>Şimdi önümüzdeki bu yansıya dikkatinizi vermenizi istiyorum. </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Aslında nasıl </a:t>
            </a:r>
            <a:r>
              <a:rPr lang="tr-TR" sz="1400" dirty="0" err="1">
                <a:solidFill>
                  <a:schemeClr val="dk1"/>
                </a:solidFill>
              </a:rPr>
              <a:t>safhalandırılmış</a:t>
            </a:r>
            <a:r>
              <a:rPr lang="tr-TR" sz="1400" dirty="0">
                <a:solidFill>
                  <a:schemeClr val="dk1"/>
                </a:solidFill>
              </a:rPr>
              <a:t> olursa olsun tüm </a:t>
            </a:r>
            <a:r>
              <a:rPr lang="tr-TR" sz="1400" dirty="0" err="1">
                <a:solidFill>
                  <a:schemeClr val="dk1"/>
                </a:solidFill>
              </a:rPr>
              <a:t>phase’ler</a:t>
            </a:r>
            <a:r>
              <a:rPr lang="tr-TR" sz="1400" dirty="0">
                <a:solidFill>
                  <a:schemeClr val="dk1"/>
                </a:solidFill>
              </a:rPr>
              <a:t> benzer faaliyetlerin gruplandırılmış halidir.</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Kimisi isterler ve analiz safhasını tek bir safha  olarak ele alırken kimisi bunu iki ayrı safha olarak ele almış. Veya ismini farklı vermiş.</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O yüzden internette farklı kaynaklarda görebileceğiniz değişik </a:t>
            </a:r>
            <a:r>
              <a:rPr lang="tr-TR" sz="1400" dirty="0" err="1">
                <a:solidFill>
                  <a:schemeClr val="dk1"/>
                </a:solidFill>
              </a:rPr>
              <a:t>safhalandırmalar</a:t>
            </a:r>
            <a:r>
              <a:rPr lang="tr-TR" sz="1400" dirty="0">
                <a:solidFill>
                  <a:schemeClr val="dk1"/>
                </a:solidFill>
              </a:rPr>
              <a:t> kafanızı karıştırmasın</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4 safhada da gösterilse 8 safhada da gösterilse nihayetinde süreç içinde yapılan faaliyetler hemen hemen aynıdır.</a:t>
            </a:r>
            <a:endParaRPr sz="18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f701af75ed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gf701af75ed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dirty="0">
                <a:solidFill>
                  <a:schemeClr val="dk1"/>
                </a:solidFill>
              </a:rPr>
              <a:t>Arkadaşlar bugünkü dersimiz SDLC dedik yani Yazılım Geliştirme Yaşam Döngüsü.</a:t>
            </a: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Dersimiz Daha çok tanımların bulunduğu teorik ağırlıklı konuları kapsıyor.</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SDLC konusunda </a:t>
            </a:r>
            <a:r>
              <a:rPr lang="tr-TR" sz="1400" dirty="0" err="1">
                <a:solidFill>
                  <a:schemeClr val="dk1"/>
                </a:solidFill>
              </a:rPr>
              <a:t>google</a:t>
            </a:r>
            <a:r>
              <a:rPr lang="tr-TR" sz="1400" dirty="0">
                <a:solidFill>
                  <a:schemeClr val="dk1"/>
                </a:solidFill>
              </a:rPr>
              <a:t> da arama yaptığınızda özellikle </a:t>
            </a:r>
            <a:r>
              <a:rPr lang="tr-TR" sz="1400" dirty="0" err="1">
                <a:solidFill>
                  <a:schemeClr val="dk1"/>
                </a:solidFill>
              </a:rPr>
              <a:t>ingilizce</a:t>
            </a:r>
            <a:r>
              <a:rPr lang="tr-TR" sz="1400" dirty="0">
                <a:solidFill>
                  <a:schemeClr val="dk1"/>
                </a:solidFill>
              </a:rPr>
              <a:t> çok fazla kaynak olduğunu görebilirsiniz.</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Ancak burada her konuyu vermek yerine temel konuları size anlatmaya çalışacağım. Önemli kısımların altını çizerek tekrar edip genel resmi sizlere göstermeyi planlıyorum.</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Amacımız sizler için bir temel atmak, bunun üzerine kat çıkıp bina inşa etmek sizlerin gayretleri ile olacak.</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Bu dersi Türkçe anlatırken biraz da komik </a:t>
            </a:r>
            <a:r>
              <a:rPr lang="tr-TR" sz="1400" dirty="0" err="1">
                <a:solidFill>
                  <a:schemeClr val="dk1"/>
                </a:solidFill>
              </a:rPr>
              <a:t>bi</a:t>
            </a:r>
            <a:r>
              <a:rPr lang="tr-TR" sz="1400" dirty="0">
                <a:solidFill>
                  <a:schemeClr val="dk1"/>
                </a:solidFill>
              </a:rPr>
              <a:t> durum oluşuyor. “Plaza </a:t>
            </a:r>
            <a:r>
              <a:rPr lang="tr-TR" sz="1400" dirty="0" err="1">
                <a:solidFill>
                  <a:schemeClr val="dk1"/>
                </a:solidFill>
              </a:rPr>
              <a:t>türkçesi</a:t>
            </a:r>
            <a:r>
              <a:rPr lang="tr-TR" sz="1400" dirty="0">
                <a:solidFill>
                  <a:schemeClr val="dk1"/>
                </a:solidFill>
              </a:rPr>
              <a:t>” tabirini duydunuz mu?</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 </a:t>
            </a:r>
            <a:r>
              <a:rPr lang="tr-TR" sz="1400" dirty="0" err="1">
                <a:solidFill>
                  <a:schemeClr val="dk1"/>
                </a:solidFill>
              </a:rPr>
              <a:t>youtube</a:t>
            </a:r>
            <a:r>
              <a:rPr lang="tr-TR" sz="1400" dirty="0">
                <a:solidFill>
                  <a:schemeClr val="dk1"/>
                </a:solidFill>
              </a:rPr>
              <a:t> plaza </a:t>
            </a:r>
            <a:r>
              <a:rPr lang="tr-TR" sz="1400" dirty="0" err="1">
                <a:solidFill>
                  <a:schemeClr val="dk1"/>
                </a:solidFill>
              </a:rPr>
              <a:t>türkçesi</a:t>
            </a:r>
            <a:r>
              <a:rPr lang="tr-TR" sz="1400" dirty="0">
                <a:solidFill>
                  <a:schemeClr val="dk1"/>
                </a:solidFill>
              </a:rPr>
              <a:t> videosu aç***</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Birazdan anlatacağım derste de plaza </a:t>
            </a:r>
            <a:r>
              <a:rPr lang="tr-TR" sz="1400" dirty="0" err="1">
                <a:solidFill>
                  <a:schemeClr val="dk1"/>
                </a:solidFill>
              </a:rPr>
              <a:t>türkçesi</a:t>
            </a:r>
            <a:r>
              <a:rPr lang="tr-TR" sz="1400" dirty="0">
                <a:solidFill>
                  <a:schemeClr val="dk1"/>
                </a:solidFill>
              </a:rPr>
              <a:t> kullanacağız. Mesela; </a:t>
            </a:r>
            <a:r>
              <a:rPr lang="tr-TR" sz="1400" dirty="0" err="1">
                <a:solidFill>
                  <a:schemeClr val="dk1"/>
                </a:solidFill>
              </a:rPr>
              <a:t>SDLC’de</a:t>
            </a:r>
            <a:r>
              <a:rPr lang="tr-TR" sz="1400" dirty="0">
                <a:solidFill>
                  <a:schemeClr val="dk1"/>
                </a:solidFill>
              </a:rPr>
              <a:t> en önemli aşama Design </a:t>
            </a:r>
            <a:r>
              <a:rPr lang="tr-TR" sz="1400" dirty="0" err="1">
                <a:solidFill>
                  <a:schemeClr val="dk1"/>
                </a:solidFill>
              </a:rPr>
              <a:t>Phase’dir</a:t>
            </a:r>
            <a:r>
              <a:rPr lang="tr-TR" sz="1400" dirty="0">
                <a:solidFill>
                  <a:schemeClr val="dk1"/>
                </a:solidFill>
              </a:rPr>
              <a:t>. Bu </a:t>
            </a:r>
            <a:r>
              <a:rPr lang="tr-TR" sz="1400" dirty="0" err="1">
                <a:solidFill>
                  <a:schemeClr val="dk1"/>
                </a:solidFill>
              </a:rPr>
              <a:t>phase</a:t>
            </a:r>
            <a:r>
              <a:rPr lang="tr-TR" sz="1400" dirty="0">
                <a:solidFill>
                  <a:schemeClr val="dk1"/>
                </a:solidFill>
              </a:rPr>
              <a:t> </a:t>
            </a:r>
            <a:r>
              <a:rPr lang="tr-TR" sz="1400" dirty="0" err="1">
                <a:solidFill>
                  <a:schemeClr val="dk1"/>
                </a:solidFill>
              </a:rPr>
              <a:t>logical</a:t>
            </a:r>
            <a:r>
              <a:rPr lang="tr-TR" sz="1400" dirty="0">
                <a:solidFill>
                  <a:schemeClr val="dk1"/>
                </a:solidFill>
              </a:rPr>
              <a:t> </a:t>
            </a:r>
            <a:r>
              <a:rPr lang="tr-TR" sz="1400" dirty="0" err="1">
                <a:solidFill>
                  <a:schemeClr val="dk1"/>
                </a:solidFill>
              </a:rPr>
              <a:t>design’ın</a:t>
            </a:r>
            <a:r>
              <a:rPr lang="tr-TR" sz="1400" dirty="0">
                <a:solidFill>
                  <a:schemeClr val="dk1"/>
                </a:solidFill>
              </a:rPr>
              <a:t> </a:t>
            </a:r>
            <a:r>
              <a:rPr lang="tr-TR" sz="1400" dirty="0" err="1">
                <a:solidFill>
                  <a:schemeClr val="dk1"/>
                </a:solidFill>
              </a:rPr>
              <a:t>functional</a:t>
            </a:r>
            <a:r>
              <a:rPr lang="tr-TR" sz="1400" dirty="0">
                <a:solidFill>
                  <a:schemeClr val="dk1"/>
                </a:solidFill>
              </a:rPr>
              <a:t> </a:t>
            </a:r>
            <a:r>
              <a:rPr lang="tr-TR" sz="1400" dirty="0" err="1">
                <a:solidFill>
                  <a:schemeClr val="dk1"/>
                </a:solidFill>
              </a:rPr>
              <a:t>desing’a</a:t>
            </a:r>
            <a:r>
              <a:rPr lang="tr-TR" sz="1400" dirty="0">
                <a:solidFill>
                  <a:schemeClr val="dk1"/>
                </a:solidFill>
              </a:rPr>
              <a:t> dönüştüğü aşamadır. Gibi cümleler </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IT sektöründe literatür </a:t>
            </a:r>
            <a:r>
              <a:rPr lang="tr-TR" sz="1400" dirty="0" err="1">
                <a:solidFill>
                  <a:schemeClr val="dk1"/>
                </a:solidFill>
              </a:rPr>
              <a:t>ingilizce</a:t>
            </a:r>
            <a:r>
              <a:rPr lang="tr-TR" sz="1400" dirty="0">
                <a:solidFill>
                  <a:schemeClr val="dk1"/>
                </a:solidFill>
              </a:rPr>
              <a:t> olduğu için bu jargona sizi alıştırmak için ders </a:t>
            </a:r>
            <a:r>
              <a:rPr lang="tr-TR" sz="1400" dirty="0" err="1">
                <a:solidFill>
                  <a:schemeClr val="dk1"/>
                </a:solidFill>
              </a:rPr>
              <a:t>türkçe</a:t>
            </a:r>
            <a:r>
              <a:rPr lang="tr-TR" sz="1400" dirty="0">
                <a:solidFill>
                  <a:schemeClr val="dk1"/>
                </a:solidFill>
              </a:rPr>
              <a:t> de olsa </a:t>
            </a:r>
            <a:r>
              <a:rPr lang="tr-TR" sz="1400" dirty="0" err="1">
                <a:solidFill>
                  <a:schemeClr val="dk1"/>
                </a:solidFill>
              </a:rPr>
              <a:t>ingilizce</a:t>
            </a:r>
            <a:r>
              <a:rPr lang="tr-TR" sz="1400" dirty="0">
                <a:solidFill>
                  <a:schemeClr val="dk1"/>
                </a:solidFill>
              </a:rPr>
              <a:t> ile karışık plaza </a:t>
            </a:r>
            <a:r>
              <a:rPr lang="tr-TR" sz="1400" dirty="0" err="1">
                <a:solidFill>
                  <a:schemeClr val="dk1"/>
                </a:solidFill>
              </a:rPr>
              <a:t>türkçesiyle</a:t>
            </a:r>
            <a:r>
              <a:rPr lang="tr-TR" sz="1400" dirty="0">
                <a:solidFill>
                  <a:schemeClr val="dk1"/>
                </a:solidFill>
              </a:rPr>
              <a:t> işleyeceğiz.</a:t>
            </a:r>
            <a:endParaRPr sz="1800" dirty="0">
              <a:highlight>
                <a:srgbClr val="FFFFFF"/>
              </a:highlight>
            </a:endParaRPr>
          </a:p>
          <a:p>
            <a:pPr marL="0" lvl="0" indent="0" algn="ctr" rtl="0">
              <a:lnSpc>
                <a:spcPct val="100000"/>
              </a:lnSpc>
              <a:spcBef>
                <a:spcPts val="0"/>
              </a:spcBef>
              <a:spcAft>
                <a:spcPts val="0"/>
              </a:spcAft>
              <a:buClr>
                <a:schemeClr val="dk1"/>
              </a:buClr>
              <a:buSzPts val="1100"/>
              <a:buFont typeface="Arial"/>
              <a:buNone/>
            </a:pPr>
            <a:endParaRPr sz="1800" dirty="0">
              <a:highlight>
                <a:srgbClr val="FFFFFF"/>
              </a:highlight>
            </a:endParaRPr>
          </a:p>
          <a:p>
            <a:pPr marL="0" lvl="0" indent="0" algn="ctr" rtl="0">
              <a:lnSpc>
                <a:spcPct val="100000"/>
              </a:lnSpc>
              <a:spcBef>
                <a:spcPts val="0"/>
              </a:spcBef>
              <a:spcAft>
                <a:spcPts val="0"/>
              </a:spcAft>
              <a:buSzPts val="1400"/>
              <a:buNone/>
            </a:pPr>
            <a:endParaRPr sz="1800" dirty="0">
              <a:highlight>
                <a:srgbClr val="FFFFFF"/>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f701af75ed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gf701af75ed_1_1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tr-TR" sz="1450">
                <a:solidFill>
                  <a:srgbClr val="373A3C"/>
                </a:solidFill>
                <a:highlight>
                  <a:schemeClr val="lt1"/>
                </a:highlight>
              </a:rPr>
              <a:t>Bu yansı dersimizin yüksek öncelikli yansılarından bir tanesi. </a:t>
            </a:r>
            <a:endParaRPr sz="1450">
              <a:solidFill>
                <a:srgbClr val="373A3C"/>
              </a:solidFill>
              <a:highlight>
                <a:schemeClr val="lt1"/>
              </a:highlight>
            </a:endParaRPr>
          </a:p>
          <a:p>
            <a:pPr marL="457200" lvl="0" indent="0" algn="l" rtl="0">
              <a:lnSpc>
                <a:spcPct val="115000"/>
              </a:lnSpc>
              <a:spcBef>
                <a:spcPts val="1200"/>
              </a:spcBef>
              <a:spcAft>
                <a:spcPts val="0"/>
              </a:spcAft>
              <a:buNone/>
            </a:pPr>
            <a:r>
              <a:rPr lang="tr-TR" sz="1450">
                <a:solidFill>
                  <a:srgbClr val="373A3C"/>
                </a:solidFill>
                <a:highlight>
                  <a:schemeClr val="lt1"/>
                </a:highlight>
              </a:rPr>
              <a:t> Biz dersimizde phase’leri preclass’a uygun olarak, 6 aşama olarak işleyeceğiz demiştim</a:t>
            </a:r>
            <a:endParaRPr sz="1450">
              <a:solidFill>
                <a:srgbClr val="373A3C"/>
              </a:solidFill>
              <a:highlight>
                <a:schemeClr val="lt1"/>
              </a:highlight>
            </a:endParaRPr>
          </a:p>
          <a:p>
            <a:pPr marL="457200" lvl="0" indent="0" algn="l" rtl="0">
              <a:lnSpc>
                <a:spcPct val="115000"/>
              </a:lnSpc>
              <a:spcBef>
                <a:spcPts val="1200"/>
              </a:spcBef>
              <a:spcAft>
                <a:spcPts val="0"/>
              </a:spcAft>
              <a:buNone/>
            </a:pPr>
            <a:endParaRPr sz="1450">
              <a:solidFill>
                <a:srgbClr val="373A3C"/>
              </a:solidFill>
              <a:highlight>
                <a:schemeClr val="lt1"/>
              </a:highlight>
            </a:endParaRPr>
          </a:p>
          <a:p>
            <a:pPr marL="457200" lvl="0" indent="0" algn="l" rtl="0">
              <a:lnSpc>
                <a:spcPct val="115000"/>
              </a:lnSpc>
              <a:spcBef>
                <a:spcPts val="1200"/>
              </a:spcBef>
              <a:spcAft>
                <a:spcPts val="0"/>
              </a:spcAft>
              <a:buNone/>
            </a:pPr>
            <a:r>
              <a:rPr lang="tr-TR" sz="1450">
                <a:solidFill>
                  <a:srgbClr val="373A3C"/>
                </a:solidFill>
                <a:highlight>
                  <a:schemeClr val="lt1"/>
                </a:highlight>
              </a:rPr>
              <a:t>Neydi Bunlar,</a:t>
            </a:r>
            <a:endParaRPr sz="1450">
              <a:solidFill>
                <a:srgbClr val="373A3C"/>
              </a:solidFill>
              <a:highlight>
                <a:schemeClr val="lt1"/>
              </a:highlight>
            </a:endParaRPr>
          </a:p>
          <a:p>
            <a:pPr marL="457200" lvl="0" indent="-320675" algn="l" rtl="0">
              <a:lnSpc>
                <a:spcPct val="115000"/>
              </a:lnSpc>
              <a:spcBef>
                <a:spcPts val="1200"/>
              </a:spcBef>
              <a:spcAft>
                <a:spcPts val="0"/>
              </a:spcAft>
              <a:buClr>
                <a:srgbClr val="373A3C"/>
              </a:buClr>
              <a:buSzPts val="1450"/>
              <a:buChar char="●"/>
            </a:pPr>
            <a:r>
              <a:rPr lang="tr-TR" sz="1450">
                <a:solidFill>
                  <a:srgbClr val="373A3C"/>
                </a:solidFill>
                <a:highlight>
                  <a:schemeClr val="lt1"/>
                </a:highlight>
              </a:rPr>
              <a:t>Requirement Phase  (İsterler aşaması)</a:t>
            </a:r>
            <a:endParaRPr sz="1450">
              <a:solidFill>
                <a:srgbClr val="373A3C"/>
              </a:solidFill>
              <a:highlight>
                <a:schemeClr val="lt1"/>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chemeClr val="lt1"/>
                </a:highlight>
              </a:rPr>
              <a:t>Design Phase            (Tasarım aşaması)</a:t>
            </a:r>
            <a:endParaRPr sz="1450">
              <a:solidFill>
                <a:srgbClr val="373A3C"/>
              </a:solidFill>
              <a:highlight>
                <a:schemeClr val="lt1"/>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chemeClr val="lt1"/>
                </a:highlight>
              </a:rPr>
              <a:t>Build/Development Phase  (Geliştirme aşaması)(coding de deniliyor buna)</a:t>
            </a:r>
            <a:endParaRPr sz="1450">
              <a:solidFill>
                <a:srgbClr val="373A3C"/>
              </a:solidFill>
              <a:highlight>
                <a:schemeClr val="lt1"/>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chemeClr val="lt1"/>
                </a:highlight>
              </a:rPr>
              <a:t>Testing Phase (Test aşaması)</a:t>
            </a:r>
            <a:endParaRPr sz="1450">
              <a:solidFill>
                <a:srgbClr val="373A3C"/>
              </a:solidFill>
              <a:highlight>
                <a:schemeClr val="lt1"/>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chemeClr val="lt1"/>
                </a:highlight>
              </a:rPr>
              <a:t>Deployment/Deliver Phase (Teslim/ürün yükleme aşaması)</a:t>
            </a:r>
            <a:endParaRPr sz="1450">
              <a:solidFill>
                <a:srgbClr val="373A3C"/>
              </a:solidFill>
              <a:highlight>
                <a:schemeClr val="lt1"/>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chemeClr val="lt1"/>
                </a:highlight>
              </a:rPr>
              <a:t>Maintenance (Bakım aşaması)</a:t>
            </a:r>
            <a:endParaRPr sz="1800">
              <a:solidFill>
                <a:srgbClr val="373A3C"/>
              </a:solidFill>
              <a:highlight>
                <a:schemeClr val="lt1"/>
              </a:highlight>
            </a:endParaRPr>
          </a:p>
          <a:p>
            <a:pPr marL="457200" lvl="0" indent="0" algn="l" rtl="0">
              <a:lnSpc>
                <a:spcPct val="115000"/>
              </a:lnSpc>
              <a:spcBef>
                <a:spcPts val="1200"/>
              </a:spcBef>
              <a:spcAft>
                <a:spcPts val="0"/>
              </a:spcAft>
              <a:buNone/>
            </a:pPr>
            <a:endParaRPr sz="1450">
              <a:solidFill>
                <a:srgbClr val="373A3C"/>
              </a:solidFill>
              <a:highlight>
                <a:schemeClr val="lt1"/>
              </a:highlight>
            </a:endParaRPr>
          </a:p>
          <a:p>
            <a:pPr marL="457200" lvl="0" indent="0" algn="l" rtl="0">
              <a:lnSpc>
                <a:spcPct val="115000"/>
              </a:lnSpc>
              <a:spcBef>
                <a:spcPts val="1200"/>
              </a:spcBef>
              <a:spcAft>
                <a:spcPts val="1200"/>
              </a:spcAft>
              <a:buSzPts val="1400"/>
              <a:buNone/>
            </a:pPr>
            <a:endParaRPr sz="1450">
              <a:solidFill>
                <a:srgbClr val="373A3C"/>
              </a:solidFill>
              <a:highlight>
                <a:schemeClr val="lt1"/>
              </a:high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f701af75ed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3" name="Google Shape;223;gf701af75ed_1_1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tr-TR" sz="1800"/>
              <a:t>Safhalara tek tek ayrıntılı bakmadan önce, kısaca özetleyelim:</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400">
                <a:solidFill>
                  <a:schemeClr val="dk1"/>
                </a:solidFill>
              </a:rPr>
              <a:t>SDLC de Her safha kendisinden önceki safhanın çıktıları üzerine inşa edilir. </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b="1">
                <a:solidFill>
                  <a:schemeClr val="dk1"/>
                </a:solidFill>
              </a:rPr>
              <a:t>Analiz</a:t>
            </a:r>
            <a:r>
              <a:rPr lang="tr-TR" sz="1400">
                <a:solidFill>
                  <a:schemeClr val="dk1"/>
                </a:solidFill>
              </a:rPr>
              <a:t> safhasında ortaya çıkan gereksinimler, </a:t>
            </a:r>
            <a:r>
              <a:rPr lang="tr-TR" sz="1400" b="1">
                <a:solidFill>
                  <a:schemeClr val="dk1"/>
                </a:solidFill>
              </a:rPr>
              <a:t>design</a:t>
            </a:r>
            <a:r>
              <a:rPr lang="tr-TR" sz="1400">
                <a:solidFill>
                  <a:schemeClr val="dk1"/>
                </a:solidFill>
              </a:rPr>
              <a:t> safhasında tasarıma dönüşür</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a:solidFill>
                  <a:schemeClr val="dk1"/>
                </a:solidFill>
              </a:rPr>
              <a:t>Bu tasarı da neler olur;</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a:solidFill>
                  <a:schemeClr val="dk1"/>
                </a:solidFill>
              </a:rPr>
              <a:t> hangi programlama dili kullanılacak, hangi database gerekli, ihtiyaçları karşılayacak donanımlar nedir</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a:solidFill>
                  <a:schemeClr val="dk1"/>
                </a:solidFill>
              </a:rPr>
              <a:t>Bunlar kesin olarak belirlenir.</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b="1">
                <a:solidFill>
                  <a:schemeClr val="dk1"/>
                </a:solidFill>
              </a:rPr>
              <a:t>development veya coding </a:t>
            </a:r>
            <a:r>
              <a:rPr lang="tr-TR" sz="1400">
                <a:solidFill>
                  <a:schemeClr val="dk1"/>
                </a:solidFill>
              </a:rPr>
              <a:t>safhası  bu temel üzerine bina edilir. </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a:solidFill>
                  <a:schemeClr val="dk1"/>
                </a:solidFill>
              </a:rPr>
              <a:t>Testing aşaması </a:t>
            </a:r>
            <a:r>
              <a:rPr lang="tr-TR" sz="1400" b="1">
                <a:solidFill>
                  <a:schemeClr val="dk1"/>
                </a:solidFill>
              </a:rPr>
              <a:t>coding</a:t>
            </a:r>
            <a:r>
              <a:rPr lang="tr-TR" sz="1400">
                <a:solidFill>
                  <a:schemeClr val="dk1"/>
                </a:solidFill>
              </a:rPr>
              <a:t> aşamasından gelen çıktıları kullanır, değerlendirme ona göre yapılır.</a:t>
            </a:r>
            <a:endParaRPr sz="14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tr-TR" sz="1400">
                <a:solidFill>
                  <a:schemeClr val="dk1"/>
                </a:solidFill>
              </a:rPr>
              <a:t> Bu değerlendirmeler neticesinde programın yayımlanmasına müşteriye teslim edilmesine karar verilir ya da hataların düzeltilmesinden sonra teslim edilmesi planlanır.</a:t>
            </a:r>
            <a:endParaRPr sz="1800"/>
          </a:p>
          <a:p>
            <a:pPr marL="0" lvl="0" indent="0" algn="ctr" rtl="0">
              <a:lnSpc>
                <a:spcPct val="100000"/>
              </a:lnSpc>
              <a:spcBef>
                <a:spcPts val="1200"/>
              </a:spcBef>
              <a:spcAft>
                <a:spcPts val="0"/>
              </a:spcAft>
              <a:buSzPts val="1400"/>
              <a:buNone/>
            </a:pPr>
            <a:endParaRPr sz="1800"/>
          </a:p>
          <a:p>
            <a:pPr marL="0" lvl="0" indent="0" algn="l" rtl="0">
              <a:lnSpc>
                <a:spcPct val="100000"/>
              </a:lnSpc>
              <a:spcBef>
                <a:spcPts val="0"/>
              </a:spcBef>
              <a:spcAft>
                <a:spcPts val="0"/>
              </a:spcAft>
              <a:buSzPts val="1400"/>
              <a:buNone/>
            </a:pPr>
            <a:endParaRPr sz="1800">
              <a:solidFill>
                <a:srgbClr val="373A3C"/>
              </a:solidFill>
              <a:highlight>
                <a:srgbClr val="FFFFFF"/>
              </a:high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701af75ed_1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gf701af75ed_1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tr-TR">
                <a:solidFill>
                  <a:schemeClr val="dk1"/>
                </a:solidFill>
              </a:rPr>
              <a:t>🍐 This is a Pear Deck Multiple Choice Slide. Your current options are: A: Testing Phase, B: Maintenance Phase, C: Requirement Phase, </a:t>
            </a:r>
            <a:endParaRPr>
              <a:solidFill>
                <a:schemeClr val="dk1"/>
              </a:solidFill>
            </a:endParaRPr>
          </a:p>
          <a:p>
            <a:pPr marL="0" lvl="0" indent="0" algn="l" rtl="0">
              <a:spcBef>
                <a:spcPts val="0"/>
              </a:spcBef>
              <a:spcAft>
                <a:spcPts val="0"/>
              </a:spcAft>
              <a:buSzPts val="1100"/>
              <a:buNone/>
            </a:pPr>
            <a:r>
              <a:rPr lang="tr-TR">
                <a:solidFill>
                  <a:schemeClr val="dk1"/>
                </a:solidFill>
              </a:rPr>
              <a:t>🍐  To edit the type of question or choices, go back to the "Ask Students a Question" in the Pear Deck sidebar.</a:t>
            </a:r>
            <a:endParaRPr>
              <a:solidFill>
                <a:schemeClr val="dk1"/>
              </a:solidFill>
            </a:endParaRPr>
          </a:p>
          <a:p>
            <a:pPr marL="0" lvl="0" indent="0" algn="l" rtl="0">
              <a:spcBef>
                <a:spcPts val="0"/>
              </a:spcBef>
              <a:spcAft>
                <a:spcPts val="0"/>
              </a:spcAft>
              <a:buSzPts val="1100"/>
              <a:buNone/>
            </a:pPr>
            <a:endParaRPr>
              <a:solidFill>
                <a:schemeClr val="dk1"/>
              </a:solidFill>
            </a:endParaRPr>
          </a:p>
          <a:p>
            <a:pPr marL="0" lvl="0" indent="0" algn="l" rtl="0">
              <a:lnSpc>
                <a:spcPct val="115000"/>
              </a:lnSpc>
              <a:spcBef>
                <a:spcPts val="0"/>
              </a:spcBef>
              <a:spcAft>
                <a:spcPts val="0"/>
              </a:spcAft>
              <a:buSzPts val="1100"/>
              <a:buNone/>
            </a:pPr>
            <a:r>
              <a:rPr lang="tr-TR" sz="1400">
                <a:solidFill>
                  <a:schemeClr val="dk1"/>
                </a:solidFill>
              </a:rPr>
              <a:t>Şimdiiii Sizlere bir soru,</a:t>
            </a:r>
            <a:endParaRPr sz="1400">
              <a:solidFill>
                <a:schemeClr val="dk1"/>
              </a:solidFill>
            </a:endParaRPr>
          </a:p>
          <a:p>
            <a:pPr marL="0" lvl="0" indent="0" algn="l" rtl="0">
              <a:lnSpc>
                <a:spcPct val="115000"/>
              </a:lnSpc>
              <a:spcBef>
                <a:spcPts val="1200"/>
              </a:spcBef>
              <a:spcAft>
                <a:spcPts val="0"/>
              </a:spcAft>
              <a:buSzPts val="1100"/>
              <a:buNone/>
            </a:pPr>
            <a:r>
              <a:rPr lang="tr-TR" sz="1400">
                <a:solidFill>
                  <a:schemeClr val="dk1"/>
                </a:solidFill>
              </a:rPr>
              <a:t>En kritik aşama hangisidir?</a:t>
            </a:r>
            <a:endParaRPr sz="1400">
              <a:solidFill>
                <a:schemeClr val="dk1"/>
              </a:solidFill>
            </a:endParaRPr>
          </a:p>
          <a:p>
            <a:pPr marL="0" lvl="0" indent="0" algn="l" rtl="0">
              <a:lnSpc>
                <a:spcPct val="115000"/>
              </a:lnSpc>
              <a:spcBef>
                <a:spcPts val="1200"/>
              </a:spcBef>
              <a:spcAft>
                <a:spcPts val="0"/>
              </a:spcAft>
              <a:buSzPts val="1100"/>
              <a:buNone/>
            </a:pPr>
            <a:r>
              <a:rPr lang="tr-TR" sz="1400">
                <a:solidFill>
                  <a:schemeClr val="dk1"/>
                </a:solidFill>
              </a:rPr>
              <a:t>Az önce  öncelikli safhayı sormuştuk. </a:t>
            </a:r>
            <a:endParaRPr sz="1400">
              <a:solidFill>
                <a:schemeClr val="dk1"/>
              </a:solidFill>
            </a:endParaRPr>
          </a:p>
          <a:p>
            <a:pPr marL="0" lvl="0" indent="0" algn="l" rtl="0">
              <a:lnSpc>
                <a:spcPct val="115000"/>
              </a:lnSpc>
              <a:spcBef>
                <a:spcPts val="1200"/>
              </a:spcBef>
              <a:spcAft>
                <a:spcPts val="0"/>
              </a:spcAft>
              <a:buSzPts val="1100"/>
              <a:buNone/>
            </a:pPr>
            <a:r>
              <a:rPr lang="tr-TR" sz="1400">
                <a:solidFill>
                  <a:schemeClr val="dk1"/>
                </a:solidFill>
              </a:rPr>
              <a:t>Lütfen bu soruyu da peardeckten  cevaplayalım</a:t>
            </a:r>
            <a:endParaRPr sz="1400">
              <a:solidFill>
                <a:schemeClr val="dk1"/>
              </a:solidFill>
            </a:endParaRPr>
          </a:p>
          <a:p>
            <a:pPr marL="0" lvl="0" indent="0" algn="l" rtl="0">
              <a:lnSpc>
                <a:spcPct val="115000"/>
              </a:lnSpc>
              <a:spcBef>
                <a:spcPts val="1200"/>
              </a:spcBef>
              <a:spcAft>
                <a:spcPts val="0"/>
              </a:spcAft>
              <a:buSzPts val="1100"/>
              <a:buNone/>
            </a:pPr>
            <a:r>
              <a:rPr lang="tr-TR" sz="1400">
                <a:solidFill>
                  <a:schemeClr val="dk1"/>
                </a:solidFill>
              </a:rPr>
              <a:t>Requirement safhası önde</a:t>
            </a:r>
            <a:endParaRPr sz="1400">
              <a:solidFill>
                <a:schemeClr val="dk1"/>
              </a:solidFill>
            </a:endParaRPr>
          </a:p>
          <a:p>
            <a:pPr marL="0" lvl="0" indent="0" algn="just" rtl="0">
              <a:spcBef>
                <a:spcPts val="1200"/>
              </a:spcBef>
              <a:spcAft>
                <a:spcPts val="0"/>
              </a:spcAft>
              <a:buClr>
                <a:schemeClr val="dk1"/>
              </a:buClr>
              <a:buSzPts val="1100"/>
              <a:buFont typeface="Arial"/>
              <a:buNone/>
            </a:pPr>
            <a:r>
              <a:rPr lang="tr-TR" sz="1400">
                <a:solidFill>
                  <a:schemeClr val="dk1"/>
                </a:solidFill>
              </a:rPr>
              <a:t>Evet bu aşamada müşteri ne istiyor ortaya konur. Burada yapılacak bir hata, elde edilecek çıktının baştan hatalı olmasına neden olur. </a:t>
            </a:r>
            <a:endParaRPr sz="1400">
              <a:solidFill>
                <a:schemeClr val="dk1"/>
              </a:solidFill>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f701af75e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7" name="Google Shape;247;gf701af75ed_1_1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350">
                <a:solidFill>
                  <a:schemeClr val="dk1"/>
                </a:solidFill>
              </a:rPr>
              <a:t>Diğer bir soru : Tüm sistem isterlerinin yer aldığı ve tasarıma temel teşkil eden doküman hangisidir? </a:t>
            </a:r>
            <a:endParaRPr sz="1350">
              <a:solidFill>
                <a:schemeClr val="dk1"/>
              </a:solidFill>
            </a:endParaRPr>
          </a:p>
          <a:p>
            <a:pPr marL="0" lvl="0" indent="0" algn="just" rtl="0">
              <a:spcBef>
                <a:spcPts val="0"/>
              </a:spcBef>
              <a:spcAft>
                <a:spcPts val="0"/>
              </a:spcAft>
              <a:buClr>
                <a:schemeClr val="dk1"/>
              </a:buClr>
              <a:buSzPts val="1100"/>
              <a:buFont typeface="Arial"/>
              <a:buNone/>
            </a:pPr>
            <a:endParaRPr sz="1350">
              <a:solidFill>
                <a:schemeClr val="dk1"/>
              </a:solidFill>
            </a:endParaRPr>
          </a:p>
          <a:p>
            <a:pPr marL="0" lvl="0" indent="0" algn="just" rtl="0">
              <a:spcBef>
                <a:spcPts val="0"/>
              </a:spcBef>
              <a:spcAft>
                <a:spcPts val="0"/>
              </a:spcAft>
              <a:buClr>
                <a:schemeClr val="dk1"/>
              </a:buClr>
              <a:buSzPts val="1100"/>
              <a:buFont typeface="Arial"/>
              <a:buNone/>
            </a:pPr>
            <a:r>
              <a:rPr lang="tr-TR" sz="1350">
                <a:solidFill>
                  <a:schemeClr val="dk1"/>
                </a:solidFill>
              </a:rPr>
              <a:t>Lütfen Pear Deck üzerinden cevaplarımızı verelim.</a:t>
            </a:r>
            <a:endParaRPr sz="1350">
              <a:solidFill>
                <a:schemeClr val="dk1"/>
              </a:solidFill>
            </a:endParaRPr>
          </a:p>
          <a:p>
            <a:pPr marL="0" lvl="0" indent="0" algn="just" rtl="0">
              <a:spcBef>
                <a:spcPts val="0"/>
              </a:spcBef>
              <a:spcAft>
                <a:spcPts val="0"/>
              </a:spcAft>
              <a:buClr>
                <a:schemeClr val="dk1"/>
              </a:buClr>
              <a:buSzPts val="1100"/>
              <a:buFont typeface="Arial"/>
              <a:buNone/>
            </a:pPr>
            <a:endParaRPr>
              <a:solidFill>
                <a:schemeClr val="dk1"/>
              </a:solidFill>
            </a:endParaRPr>
          </a:p>
          <a:p>
            <a:pPr marL="0" lvl="0" indent="0" algn="just" rtl="0">
              <a:spcBef>
                <a:spcPts val="0"/>
              </a:spcBef>
              <a:spcAft>
                <a:spcPts val="0"/>
              </a:spcAft>
              <a:buClr>
                <a:schemeClr val="dk1"/>
              </a:buClr>
              <a:buSzPts val="1100"/>
              <a:buFont typeface="Arial"/>
              <a:buNone/>
            </a:pPr>
            <a:endParaRPr>
              <a:solidFill>
                <a:schemeClr val="dk1"/>
              </a:solidFill>
            </a:endParaRPr>
          </a:p>
          <a:p>
            <a:pPr marL="0" lvl="0" indent="0" algn="just" rtl="0">
              <a:spcBef>
                <a:spcPts val="0"/>
              </a:spcBef>
              <a:spcAft>
                <a:spcPts val="0"/>
              </a:spcAft>
              <a:buClr>
                <a:schemeClr val="dk1"/>
              </a:buClr>
              <a:buSzPts val="1100"/>
              <a:buFont typeface="Arial"/>
              <a:buNone/>
            </a:pPr>
            <a:endParaRPr>
              <a:solidFill>
                <a:schemeClr val="dk1"/>
              </a:solidFill>
            </a:endParaRPr>
          </a:p>
          <a:p>
            <a:pPr marL="0" lvl="0" indent="0" algn="just" rtl="0">
              <a:spcBef>
                <a:spcPts val="0"/>
              </a:spcBef>
              <a:spcAft>
                <a:spcPts val="0"/>
              </a:spcAft>
              <a:buClr>
                <a:schemeClr val="dk1"/>
              </a:buClr>
              <a:buSzPts val="1100"/>
              <a:buFont typeface="Arial"/>
              <a:buNone/>
            </a:pPr>
            <a:r>
              <a:rPr lang="tr-TR" sz="1250">
                <a:solidFill>
                  <a:schemeClr val="dk1"/>
                </a:solidFill>
              </a:rPr>
              <a:t>Evet  SRS : Software Requirement Specification Document</a:t>
            </a:r>
            <a:endParaRPr sz="1250">
              <a:solidFill>
                <a:schemeClr val="dk1"/>
              </a:solidFill>
            </a:endParaRPr>
          </a:p>
          <a:p>
            <a:pPr marL="0" lvl="0" indent="0" algn="just" rtl="0">
              <a:spcBef>
                <a:spcPts val="0"/>
              </a:spcBef>
              <a:spcAft>
                <a:spcPts val="0"/>
              </a:spcAft>
              <a:buClr>
                <a:schemeClr val="dk1"/>
              </a:buClr>
              <a:buSzPts val="1100"/>
              <a:buFont typeface="Arial"/>
              <a:buNone/>
            </a:pPr>
            <a:r>
              <a:rPr lang="tr-TR" sz="1250">
                <a:solidFill>
                  <a:schemeClr val="dk1"/>
                </a:solidFill>
              </a:rPr>
              <a:t>(Yazılım Gereksinimleri Şartnamesi)</a:t>
            </a:r>
            <a:endParaRPr sz="125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just" rtl="0">
              <a:spcBef>
                <a:spcPts val="0"/>
              </a:spcBef>
              <a:spcAft>
                <a:spcPts val="0"/>
              </a:spcAft>
              <a:buClr>
                <a:schemeClr val="dk1"/>
              </a:buClr>
              <a:buSzPts val="1100"/>
              <a:buFont typeface="Arial"/>
              <a:buNone/>
            </a:pPr>
            <a:r>
              <a:rPr lang="tr-TR" sz="1400">
                <a:solidFill>
                  <a:srgbClr val="3A3F50"/>
                </a:solidFill>
              </a:rPr>
              <a:t>Şimdi ilk aşamanın özelliklerine bakalım</a:t>
            </a:r>
            <a:endParaRPr sz="1800" b="1">
              <a:highlight>
                <a:srgbClr val="FFFF00"/>
              </a:highlight>
            </a:endParaRPr>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r>
              <a:rPr lang="tr-TR"/>
              <a:t>🍐 This is a </a:t>
            </a:r>
            <a:r>
              <a:rPr lang="tr-TR" b="1"/>
              <a:t>Pear Deck</a:t>
            </a:r>
            <a:r>
              <a:rPr lang="tr-TR"/>
              <a:t> Multiple Choice Slide. Your current options are: A: Software Test Plan Document, B: Software Requirement Specification Document, C: Software Business Plan Document, D: Software Requirement and Design Specification Document,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f701af75ed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8" name="Google Shape;258;gf701af75ed_1_1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a:solidFill>
                  <a:schemeClr val="dk1"/>
                </a:solidFill>
              </a:rPr>
              <a:t>SDLC’de ilk aşamamız Requirements phase demiştik yani isterler aşaması,</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Requirement Phase ihtiyaçların, gereksinimlerin tespit edilmesinin, sistematik olarak ortaya konmasının sağlandığı </a:t>
            </a:r>
            <a:r>
              <a:rPr lang="tr-TR" sz="1400">
                <a:solidFill>
                  <a:srgbClr val="202124"/>
                </a:solidFill>
                <a:highlight>
                  <a:srgbClr val="F8F9FA"/>
                </a:highlight>
              </a:rPr>
              <a:t>SDLC'nin ilk aşamasıdır. </a:t>
            </a:r>
            <a:endParaRPr sz="1400">
              <a:solidFill>
                <a:srgbClr val="202124"/>
              </a:solidFill>
              <a:highlight>
                <a:srgbClr val="F8F9FA"/>
              </a:highlight>
            </a:endParaRPr>
          </a:p>
          <a:p>
            <a:pPr marL="0" lvl="0" indent="0" algn="just" rtl="0">
              <a:spcBef>
                <a:spcPts val="0"/>
              </a:spcBef>
              <a:spcAft>
                <a:spcPts val="0"/>
              </a:spcAft>
              <a:buClr>
                <a:schemeClr val="dk1"/>
              </a:buClr>
              <a:buSzPts val="1100"/>
              <a:buFont typeface="Arial"/>
              <a:buNone/>
            </a:pPr>
            <a:endParaRPr sz="1400">
              <a:solidFill>
                <a:srgbClr val="202124"/>
              </a:solidFill>
              <a:highlight>
                <a:srgbClr val="F8F9FA"/>
              </a:highlight>
            </a:endParaRPr>
          </a:p>
          <a:p>
            <a:pPr marL="0" lvl="0" indent="0" algn="just" rtl="0">
              <a:spcBef>
                <a:spcPts val="0"/>
              </a:spcBef>
              <a:spcAft>
                <a:spcPts val="0"/>
              </a:spcAft>
              <a:buClr>
                <a:schemeClr val="dk1"/>
              </a:buClr>
              <a:buSzPts val="1100"/>
              <a:buFont typeface="Arial"/>
              <a:buNone/>
            </a:pPr>
            <a:r>
              <a:rPr lang="tr-TR" sz="1400">
                <a:solidFill>
                  <a:srgbClr val="202124"/>
                </a:solidFill>
                <a:highlight>
                  <a:srgbClr val="F8F9FA"/>
                </a:highlight>
              </a:rPr>
              <a:t>Bu aşamaya planlama, tanımlama veya analiz safhasıda denebilir. </a:t>
            </a:r>
            <a:endParaRPr sz="1400">
              <a:solidFill>
                <a:srgbClr val="202124"/>
              </a:solidFill>
              <a:highlight>
                <a:srgbClr val="F8F9FA"/>
              </a:highlight>
            </a:endParaRPr>
          </a:p>
          <a:p>
            <a:pPr marL="0" lvl="0" indent="0" algn="just" rtl="0">
              <a:spcBef>
                <a:spcPts val="0"/>
              </a:spcBef>
              <a:spcAft>
                <a:spcPts val="0"/>
              </a:spcAft>
              <a:buClr>
                <a:schemeClr val="dk1"/>
              </a:buClr>
              <a:buSzPts val="1100"/>
              <a:buFont typeface="Arial"/>
              <a:buNone/>
            </a:pP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400">
                <a:solidFill>
                  <a:srgbClr val="202124"/>
                </a:solidFill>
                <a:highlight>
                  <a:srgbClr val="F8F9FA"/>
                </a:highlight>
              </a:rPr>
              <a:t>Bu aşamada müşteri, ürün veya yazılımla ilgili gereksinimleri, şartnameleri, beklentileri ve diğer özel gereksinimleri belirtir. İşletme yöneticisi  veya proje yöneticisi (project manager)(product owner) tüm bu bilgileri ve ön koşulları toplar.</a:t>
            </a:r>
            <a:endParaRPr sz="18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f701af75ed_1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gf701af75ed_1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ctr" rtl="0">
              <a:lnSpc>
                <a:spcPct val="128571"/>
              </a:lnSpc>
              <a:spcBef>
                <a:spcPts val="0"/>
              </a:spcBef>
              <a:spcAft>
                <a:spcPts val="0"/>
              </a:spcAft>
              <a:buClr>
                <a:schemeClr val="dk1"/>
              </a:buClr>
              <a:buSzPts val="1100"/>
              <a:buFont typeface="Arial"/>
              <a:buNone/>
            </a:pPr>
            <a:r>
              <a:rPr lang="tr-TR" sz="1800"/>
              <a:t>Yazılım sistemini geliştirmek için, istenen yazılım hakkında net bir fikre sahip olmamız gerekir.</a:t>
            </a:r>
            <a:endParaRPr sz="1800"/>
          </a:p>
          <a:p>
            <a:pPr marL="0" marR="38100" lvl="0" indent="0" algn="ctr" rtl="0">
              <a:lnSpc>
                <a:spcPct val="128571"/>
              </a:lnSpc>
              <a:spcBef>
                <a:spcPts val="0"/>
              </a:spcBef>
              <a:spcAft>
                <a:spcPts val="0"/>
              </a:spcAft>
              <a:buClr>
                <a:schemeClr val="dk1"/>
              </a:buClr>
              <a:buSzPts val="1100"/>
              <a:buFont typeface="Arial"/>
              <a:buNone/>
            </a:pPr>
            <a:r>
              <a:rPr lang="tr-TR" sz="1800"/>
              <a:t>Bunun yolu da müşterilerle sürekli iletişim halinde olmaktan geçiyor.</a:t>
            </a:r>
            <a:endParaRPr sz="1800"/>
          </a:p>
          <a:p>
            <a:pPr marL="0" marR="38100" lvl="0" indent="0" algn="ctr" rtl="0">
              <a:lnSpc>
                <a:spcPct val="128571"/>
              </a:lnSpc>
              <a:spcBef>
                <a:spcPts val="0"/>
              </a:spcBef>
              <a:spcAft>
                <a:spcPts val="0"/>
              </a:spcAft>
              <a:buSzPts val="1100"/>
              <a:buNone/>
            </a:pPr>
            <a:r>
              <a:rPr lang="tr-TR" sz="1800"/>
              <a:t>Bu aşamada yapılacak iş, oluşturulacak ürünün fonksiyonel ve teknik gereksinimlerini belirlemektir.</a:t>
            </a:r>
            <a:endParaRPr sz="1800"/>
          </a:p>
          <a:p>
            <a:pPr marL="0" marR="38100" lvl="0" indent="0" algn="ctr" rtl="0">
              <a:lnSpc>
                <a:spcPct val="128571"/>
              </a:lnSpc>
              <a:spcBef>
                <a:spcPts val="0"/>
              </a:spcBef>
              <a:spcAft>
                <a:spcPts val="0"/>
              </a:spcAft>
              <a:buClr>
                <a:schemeClr val="dk1"/>
              </a:buClr>
              <a:buSzPts val="1100"/>
              <a:buFont typeface="Arial"/>
              <a:buNone/>
            </a:pPr>
            <a:endParaRPr sz="1800"/>
          </a:p>
          <a:p>
            <a:pPr marL="0" marR="38100" lvl="0" indent="0" algn="ctr" rtl="0">
              <a:lnSpc>
                <a:spcPct val="128571"/>
              </a:lnSpc>
              <a:spcBef>
                <a:spcPts val="0"/>
              </a:spcBef>
              <a:spcAft>
                <a:spcPts val="0"/>
              </a:spcAft>
              <a:buClr>
                <a:schemeClr val="dk1"/>
              </a:buClr>
              <a:buSzPts val="1100"/>
              <a:buFont typeface="Arial"/>
              <a:buNone/>
            </a:pPr>
            <a:r>
              <a:rPr lang="tr-TR" sz="1800"/>
              <a:t> Bir bakıma projenin ihtiyaçları listelenir.</a:t>
            </a:r>
            <a:endParaRPr sz="1800"/>
          </a:p>
          <a:p>
            <a:pPr marL="0" marR="38100" lvl="0" indent="0" algn="ctr" rtl="0">
              <a:lnSpc>
                <a:spcPct val="128571"/>
              </a:lnSpc>
              <a:spcBef>
                <a:spcPts val="0"/>
              </a:spcBef>
              <a:spcAft>
                <a:spcPts val="0"/>
              </a:spcAft>
              <a:buClr>
                <a:schemeClr val="dk1"/>
              </a:buClr>
              <a:buSzPts val="1100"/>
              <a:buFont typeface="Arial"/>
              <a:buNone/>
            </a:pPr>
            <a:r>
              <a:rPr lang="tr-TR" sz="1800"/>
              <a:t>Listelenen ihtiyaçların detaylı tanımları yapılarak bu ihtiyaçları karşılayacak çözümler ortaya konur.</a:t>
            </a:r>
            <a:endParaRPr sz="1800"/>
          </a:p>
          <a:p>
            <a:pPr marL="0" marR="38100" lvl="0" indent="0" algn="ctr" rtl="0">
              <a:lnSpc>
                <a:spcPct val="128571"/>
              </a:lnSpc>
              <a:spcBef>
                <a:spcPts val="0"/>
              </a:spcBef>
              <a:spcAft>
                <a:spcPts val="0"/>
              </a:spcAft>
              <a:buSzPts val="1400"/>
              <a:buNone/>
            </a:pPr>
            <a:endParaRPr sz="1800"/>
          </a:p>
          <a:p>
            <a:pPr marL="0" lvl="0" indent="0" algn="ctr" rtl="0">
              <a:lnSpc>
                <a:spcPct val="115000"/>
              </a:lnSpc>
              <a:spcBef>
                <a:spcPts val="0"/>
              </a:spcBef>
              <a:spcAft>
                <a:spcPts val="0"/>
              </a:spcAft>
              <a:buClr>
                <a:schemeClr val="dk1"/>
              </a:buClr>
              <a:buSzPts val="1100"/>
              <a:buFont typeface="Arial"/>
              <a:buNone/>
            </a:pPr>
            <a:endParaRPr sz="1800"/>
          </a:p>
          <a:p>
            <a:pPr marL="457200" lvl="0" indent="0" algn="just" rtl="0">
              <a:lnSpc>
                <a:spcPct val="115000"/>
              </a:lnSpc>
              <a:spcBef>
                <a:spcPts val="0"/>
              </a:spcBef>
              <a:spcAft>
                <a:spcPts val="0"/>
              </a:spcAft>
              <a:buNone/>
            </a:pPr>
            <a:endParaRPr sz="1450">
              <a:solidFill>
                <a:srgbClr val="002060"/>
              </a:solidFill>
              <a:highlight>
                <a:schemeClr val="lt1"/>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f701af75ed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gf701af75ed_1_1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tr-TR" sz="1800" dirty="0"/>
              <a:t>Tüm bilgiler toplandıktan sonra, bir sonraki adım, ürün gereksinimlerini açıkça belirtecek şekilde belgelemektir.</a:t>
            </a:r>
            <a:endParaRPr sz="1800" dirty="0"/>
          </a:p>
          <a:p>
            <a:pPr marL="0" lvl="0" indent="0" algn="ctr" rtl="0">
              <a:lnSpc>
                <a:spcPct val="115000"/>
              </a:lnSpc>
              <a:spcBef>
                <a:spcPts val="0"/>
              </a:spcBef>
              <a:spcAft>
                <a:spcPts val="0"/>
              </a:spcAft>
              <a:buClr>
                <a:schemeClr val="dk1"/>
              </a:buClr>
              <a:buSzPts val="1100"/>
              <a:buFont typeface="Arial"/>
              <a:buNone/>
            </a:pPr>
            <a:endParaRPr sz="1800" dirty="0"/>
          </a:p>
          <a:p>
            <a:pPr marL="0" lvl="0" indent="0" algn="ctr" rtl="0">
              <a:lnSpc>
                <a:spcPct val="115000"/>
              </a:lnSpc>
              <a:spcBef>
                <a:spcPts val="0"/>
              </a:spcBef>
              <a:spcAft>
                <a:spcPts val="0"/>
              </a:spcAft>
              <a:buClr>
                <a:schemeClr val="dk1"/>
              </a:buClr>
              <a:buSzPts val="1100"/>
              <a:buFont typeface="Arial"/>
              <a:buNone/>
            </a:pPr>
            <a:endParaRPr sz="1800" dirty="0"/>
          </a:p>
          <a:p>
            <a:pPr marL="0" lvl="0" indent="0" algn="just" rtl="0">
              <a:spcBef>
                <a:spcPts val="0"/>
              </a:spcBef>
              <a:spcAft>
                <a:spcPts val="0"/>
              </a:spcAft>
              <a:buClr>
                <a:schemeClr val="dk1"/>
              </a:buClr>
              <a:buSzPts val="1100"/>
              <a:buFont typeface="Arial"/>
              <a:buNone/>
            </a:pPr>
            <a:r>
              <a:rPr lang="tr-TR" sz="1250" b="1" dirty="0">
                <a:solidFill>
                  <a:srgbClr val="8C8181"/>
                </a:solidFill>
                <a:highlight>
                  <a:schemeClr val="lt1"/>
                </a:highlight>
              </a:rPr>
              <a:t>Bu belgenin adı neydi arkadaşlar? </a:t>
            </a: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r>
              <a:rPr lang="tr-TR" sz="1250" b="1" dirty="0">
                <a:solidFill>
                  <a:srgbClr val="8C8181"/>
                </a:solidFill>
                <a:highlight>
                  <a:schemeClr val="lt1"/>
                </a:highlight>
              </a:rPr>
              <a:t> Software </a:t>
            </a:r>
            <a:r>
              <a:rPr lang="tr-TR" sz="1250" b="1" dirty="0" err="1">
                <a:solidFill>
                  <a:srgbClr val="8C8181"/>
                </a:solidFill>
                <a:highlight>
                  <a:schemeClr val="lt1"/>
                </a:highlight>
              </a:rPr>
              <a:t>Requirements</a:t>
            </a:r>
            <a:r>
              <a:rPr lang="tr-TR" sz="1250" b="1" dirty="0">
                <a:solidFill>
                  <a:srgbClr val="8C8181"/>
                </a:solidFill>
                <a:highlight>
                  <a:schemeClr val="lt1"/>
                </a:highlight>
              </a:rPr>
              <a:t> </a:t>
            </a:r>
            <a:r>
              <a:rPr lang="tr-TR" sz="1250" b="1" dirty="0" err="1">
                <a:solidFill>
                  <a:srgbClr val="8C8181"/>
                </a:solidFill>
                <a:highlight>
                  <a:schemeClr val="lt1"/>
                </a:highlight>
              </a:rPr>
              <a:t>Specification</a:t>
            </a:r>
            <a:r>
              <a:rPr lang="tr-TR" sz="1250" b="1" dirty="0">
                <a:solidFill>
                  <a:srgbClr val="8C8181"/>
                </a:solidFill>
                <a:highlight>
                  <a:schemeClr val="lt1"/>
                </a:highlight>
              </a:rPr>
              <a:t> </a:t>
            </a:r>
            <a:r>
              <a:rPr lang="tr-TR" sz="1250" b="1" dirty="0" err="1">
                <a:solidFill>
                  <a:srgbClr val="8C8181"/>
                </a:solidFill>
                <a:highlight>
                  <a:schemeClr val="lt1"/>
                </a:highlight>
              </a:rPr>
              <a:t>Document</a:t>
            </a:r>
            <a:r>
              <a:rPr lang="tr-TR" sz="1250" b="1" dirty="0">
                <a:solidFill>
                  <a:srgbClr val="8C8181"/>
                </a:solidFill>
                <a:highlight>
                  <a:schemeClr val="lt1"/>
                </a:highlight>
              </a:rPr>
              <a:t> kısaca </a:t>
            </a:r>
            <a:r>
              <a:rPr lang="tr-TR" sz="1250" b="1" dirty="0" err="1">
                <a:solidFill>
                  <a:srgbClr val="8C8181"/>
                </a:solidFill>
                <a:highlight>
                  <a:schemeClr val="lt1"/>
                </a:highlight>
              </a:rPr>
              <a:t>SRS’tir</a:t>
            </a:r>
            <a:r>
              <a:rPr lang="tr-TR" sz="1250" b="1" dirty="0">
                <a:solidFill>
                  <a:srgbClr val="8C8181"/>
                </a:solidFill>
                <a:highlight>
                  <a:schemeClr val="lt1"/>
                </a:highlight>
              </a:rPr>
              <a:t>.</a:t>
            </a: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r>
              <a:rPr lang="tr-TR" sz="1250" b="1" dirty="0">
                <a:solidFill>
                  <a:srgbClr val="8C8181"/>
                </a:solidFill>
                <a:highlight>
                  <a:schemeClr val="lt1"/>
                </a:highlight>
              </a:rPr>
              <a:t>Türkçeye çevirecek olursak “Yazılım gereksinimleri şartnamesi”  diyebiliriz.</a:t>
            </a: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r>
              <a:rPr lang="tr-TR" sz="1250" b="1" dirty="0">
                <a:solidFill>
                  <a:srgbClr val="8C8181"/>
                </a:solidFill>
                <a:highlight>
                  <a:schemeClr val="lt1"/>
                </a:highlight>
              </a:rPr>
              <a:t>Bu </a:t>
            </a:r>
            <a:r>
              <a:rPr lang="tr-TR" sz="1250" b="1" dirty="0" err="1">
                <a:solidFill>
                  <a:srgbClr val="8C8181"/>
                </a:solidFill>
                <a:highlight>
                  <a:schemeClr val="lt1"/>
                </a:highlight>
              </a:rPr>
              <a:t>döküman</a:t>
            </a:r>
            <a:r>
              <a:rPr lang="tr-TR" sz="1250" b="1" dirty="0">
                <a:solidFill>
                  <a:srgbClr val="8C8181"/>
                </a:solidFill>
                <a:highlight>
                  <a:schemeClr val="lt1"/>
                </a:highlight>
              </a:rPr>
              <a:t> aslında bizim proje ile ilgili neler istendiğinin bir listesi.</a:t>
            </a: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endParaRPr sz="1250" b="1" dirty="0">
              <a:solidFill>
                <a:srgbClr val="8C8181"/>
              </a:solidFill>
              <a:highlight>
                <a:schemeClr val="lt1"/>
              </a:highlight>
            </a:endParaRPr>
          </a:p>
          <a:p>
            <a:pPr marL="0" lvl="0" indent="0" algn="just" rtl="0">
              <a:spcBef>
                <a:spcPts val="0"/>
              </a:spcBef>
              <a:spcAft>
                <a:spcPts val="0"/>
              </a:spcAft>
              <a:buClr>
                <a:schemeClr val="dk1"/>
              </a:buClr>
              <a:buSzPts val="1100"/>
              <a:buFont typeface="Arial"/>
              <a:buNone/>
            </a:pPr>
            <a:r>
              <a:rPr lang="tr-TR" sz="1250" b="1" dirty="0" err="1">
                <a:solidFill>
                  <a:srgbClr val="8C8181"/>
                </a:solidFill>
                <a:highlight>
                  <a:schemeClr val="lt1"/>
                </a:highlight>
              </a:rPr>
              <a:t>Çeklist</a:t>
            </a:r>
            <a:r>
              <a:rPr lang="tr-TR" sz="1250" b="1" dirty="0">
                <a:solidFill>
                  <a:srgbClr val="8C8181"/>
                </a:solidFill>
                <a:highlight>
                  <a:schemeClr val="lt1"/>
                </a:highlight>
              </a:rPr>
              <a:t> gibi düşünebilirsiniz. Proje bittiğinde biz bunları istemiştik neler yapılmış bir kontrol listesi gibi buradan bakılabilir.</a:t>
            </a:r>
            <a:endParaRPr sz="1800" dirty="0">
              <a:highlight>
                <a:schemeClr val="accent4"/>
              </a:high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f701af75ed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2" name="Google Shape;292;gf701af75ed_1_1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endParaRPr sz="1450" dirty="0">
              <a:solidFill>
                <a:srgbClr val="002060"/>
              </a:solidFill>
              <a:highlight>
                <a:schemeClr val="lt1"/>
              </a:highlight>
            </a:endParaRPr>
          </a:p>
          <a:p>
            <a:pPr marL="0" marR="38100" lvl="0" indent="0" algn="l" rtl="0">
              <a:lnSpc>
                <a:spcPct val="128571"/>
              </a:lnSpc>
              <a:spcBef>
                <a:spcPts val="0"/>
              </a:spcBef>
              <a:spcAft>
                <a:spcPts val="0"/>
              </a:spcAft>
              <a:buClr>
                <a:schemeClr val="dk1"/>
              </a:buClr>
              <a:buSzPts val="1100"/>
              <a:buFont typeface="Arial"/>
              <a:buNone/>
            </a:pPr>
            <a:r>
              <a:rPr lang="tr-TR" sz="1800" dirty="0">
                <a:solidFill>
                  <a:srgbClr val="202124"/>
                </a:solidFill>
                <a:highlight>
                  <a:srgbClr val="F8F9FA"/>
                </a:highlight>
              </a:rPr>
              <a:t>Bu aşamada müşteri, ürün veya yazılımla ilgili gereksinimleri, özellikleri, beklentileri ve diğer özel ihtiyaçları belirtir. Business </a:t>
            </a:r>
            <a:r>
              <a:rPr lang="tr-TR" sz="1800" dirty="0" err="1">
                <a:solidFill>
                  <a:srgbClr val="202124"/>
                </a:solidFill>
                <a:highlight>
                  <a:srgbClr val="F8F9FA"/>
                </a:highlight>
              </a:rPr>
              <a:t>owner</a:t>
            </a:r>
            <a:r>
              <a:rPr lang="tr-TR" sz="1800" dirty="0">
                <a:solidFill>
                  <a:srgbClr val="202124"/>
                </a:solidFill>
                <a:highlight>
                  <a:srgbClr val="F8F9FA"/>
                </a:highlight>
              </a:rPr>
              <a:t> veya </a:t>
            </a:r>
            <a:r>
              <a:rPr lang="tr-TR" sz="1800" dirty="0" err="1">
                <a:solidFill>
                  <a:srgbClr val="202124"/>
                </a:solidFill>
                <a:highlight>
                  <a:srgbClr val="F8F9FA"/>
                </a:highlight>
              </a:rPr>
              <a:t>project</a:t>
            </a:r>
            <a:r>
              <a:rPr lang="tr-TR" sz="1800" dirty="0">
                <a:solidFill>
                  <a:srgbClr val="202124"/>
                </a:solidFill>
                <a:highlight>
                  <a:srgbClr val="F8F9FA"/>
                </a:highlight>
              </a:rPr>
              <a:t> </a:t>
            </a:r>
            <a:r>
              <a:rPr lang="tr-TR" sz="1800" dirty="0" err="1">
                <a:solidFill>
                  <a:srgbClr val="202124"/>
                </a:solidFill>
                <a:highlight>
                  <a:srgbClr val="F8F9FA"/>
                </a:highlight>
              </a:rPr>
              <a:t>manager</a:t>
            </a:r>
            <a:r>
              <a:rPr lang="tr-TR" sz="1800" dirty="0">
                <a:solidFill>
                  <a:srgbClr val="202124"/>
                </a:solidFill>
                <a:highlight>
                  <a:srgbClr val="F8F9FA"/>
                </a:highlight>
              </a:rPr>
              <a:t> tüm bu bilgileri ve ön koşulları toplar.</a:t>
            </a:r>
            <a:endParaRPr sz="18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dirty="0">
                <a:solidFill>
                  <a:srgbClr val="202124"/>
                </a:solidFill>
                <a:highlight>
                  <a:srgbClr val="F8F9FA"/>
                </a:highlight>
              </a:rPr>
              <a:t>Yazılım sistemini geliştirmek için, istenen ürünü, yazılımı net bir şekilde anlamalıyız. Bunu başarmak için, tüm gereksinimleri toplamak üzere müşterilerle sürekli iletişim kurmamız gerekir.</a:t>
            </a:r>
            <a:endParaRPr sz="18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dirty="0">
                <a:solidFill>
                  <a:srgbClr val="292929"/>
                </a:solidFill>
                <a:highlight>
                  <a:schemeClr val="lt1"/>
                </a:highlight>
              </a:rPr>
              <a:t>Her şey iki tarafça açıkça anlaşılıp kesinleştikten sonra dokümantasyon yapılmalıdır. </a:t>
            </a:r>
            <a:endParaRPr sz="1800" dirty="0">
              <a:solidFill>
                <a:srgbClr val="292929"/>
              </a:solidFill>
              <a:highlight>
                <a:schemeClr val="lt1"/>
              </a:highlight>
            </a:endParaRPr>
          </a:p>
          <a:p>
            <a:pPr marL="0" marR="38100" lvl="0" indent="0" algn="l" rtl="0">
              <a:lnSpc>
                <a:spcPct val="128571"/>
              </a:lnSpc>
              <a:spcBef>
                <a:spcPts val="0"/>
              </a:spcBef>
              <a:spcAft>
                <a:spcPts val="0"/>
              </a:spcAft>
              <a:buSzPts val="1100"/>
              <a:buNone/>
            </a:pPr>
            <a:r>
              <a:rPr lang="tr-TR" sz="1800" dirty="0">
                <a:solidFill>
                  <a:srgbClr val="292929"/>
                </a:solidFill>
                <a:highlight>
                  <a:schemeClr val="lt1"/>
                </a:highlight>
              </a:rPr>
              <a:t>Neden? çünkü bütün proje bu </a:t>
            </a:r>
            <a:r>
              <a:rPr lang="tr-TR" sz="1800" dirty="0" err="1">
                <a:solidFill>
                  <a:srgbClr val="292929"/>
                </a:solidFill>
                <a:highlight>
                  <a:schemeClr val="lt1"/>
                </a:highlight>
              </a:rPr>
              <a:t>dökümana</a:t>
            </a:r>
            <a:r>
              <a:rPr lang="tr-TR" sz="1800" dirty="0">
                <a:solidFill>
                  <a:srgbClr val="292929"/>
                </a:solidFill>
                <a:highlight>
                  <a:schemeClr val="lt1"/>
                </a:highlight>
              </a:rPr>
              <a:t> göre ilerleyecek, tasarımcılar buna göre tasarlayacak, yazılımcılar da ona göre yazacak.</a:t>
            </a:r>
            <a:endParaRPr sz="1800" dirty="0">
              <a:solidFill>
                <a:srgbClr val="292929"/>
              </a:solidFill>
              <a:highlight>
                <a:schemeClr val="lt1"/>
              </a:highlight>
            </a:endParaRPr>
          </a:p>
          <a:p>
            <a:pPr marL="0" marR="38100" lvl="0" indent="0" algn="l" rtl="0">
              <a:lnSpc>
                <a:spcPct val="128571"/>
              </a:lnSpc>
              <a:spcBef>
                <a:spcPts val="0"/>
              </a:spcBef>
              <a:spcAft>
                <a:spcPts val="0"/>
              </a:spcAft>
              <a:buClr>
                <a:schemeClr val="dk1"/>
              </a:buClr>
              <a:buSzPts val="1100"/>
              <a:buFont typeface="Arial"/>
              <a:buNone/>
            </a:pPr>
            <a:endParaRPr sz="1800" dirty="0">
              <a:solidFill>
                <a:srgbClr val="292929"/>
              </a:solidFill>
              <a:highlight>
                <a:schemeClr val="lt1"/>
              </a:highlight>
            </a:endParaRPr>
          </a:p>
          <a:p>
            <a:pPr marL="0" lvl="0" indent="0" algn="just" rtl="0">
              <a:spcBef>
                <a:spcPts val="0"/>
              </a:spcBef>
              <a:spcAft>
                <a:spcPts val="0"/>
              </a:spcAft>
              <a:buClr>
                <a:schemeClr val="dk1"/>
              </a:buClr>
              <a:buSzPts val="1100"/>
              <a:buFont typeface="Arial"/>
              <a:buNone/>
            </a:pPr>
            <a:r>
              <a:rPr lang="tr-TR" sz="1800" dirty="0">
                <a:solidFill>
                  <a:srgbClr val="292929"/>
                </a:solidFill>
                <a:highlight>
                  <a:schemeClr val="lt1"/>
                </a:highlight>
              </a:rPr>
              <a:t>Şimdi Sizlere örnek bir SRS şablonu göstermek istiyorum</a:t>
            </a:r>
            <a:endParaRPr sz="1450" b="1" dirty="0">
              <a:solidFill>
                <a:srgbClr val="002060"/>
              </a:solidFill>
              <a:highlight>
                <a:schemeClr val="lt1"/>
              </a:highlight>
            </a:endParaRPr>
          </a:p>
          <a:p>
            <a:pPr marL="0" lvl="0" indent="0" algn="just" rtl="0">
              <a:lnSpc>
                <a:spcPct val="115000"/>
              </a:lnSpc>
              <a:spcBef>
                <a:spcPts val="1200"/>
              </a:spcBef>
              <a:spcAft>
                <a:spcPts val="0"/>
              </a:spcAft>
              <a:buSzPts val="1400"/>
              <a:buNone/>
            </a:pPr>
            <a:endParaRPr sz="1450" b="1" dirty="0">
              <a:solidFill>
                <a:srgbClr val="002060"/>
              </a:solidFill>
              <a:highlight>
                <a:schemeClr val="lt1"/>
              </a:highlight>
            </a:endParaRPr>
          </a:p>
          <a:p>
            <a:pPr marL="0" lvl="0" indent="0" algn="l" rtl="0">
              <a:lnSpc>
                <a:spcPct val="100000"/>
              </a:lnSpc>
              <a:spcBef>
                <a:spcPts val="0"/>
              </a:spcBef>
              <a:spcAft>
                <a:spcPts val="0"/>
              </a:spcAft>
              <a:buSzPts val="1400"/>
              <a:buNone/>
            </a:pPr>
            <a:endParaRPr sz="1800"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f701af75ed_1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 name="Google Shape;300;gf701af75ed_1_20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Gereksinimlerin tamamlanmasıyla beraber sistem </a:t>
            </a:r>
            <a:r>
              <a:rPr lang="tr-TR" sz="1600" b="1">
                <a:solidFill>
                  <a:srgbClr val="292929"/>
                </a:solidFill>
                <a:highlight>
                  <a:schemeClr val="lt1"/>
                </a:highlight>
                <a:latin typeface="Georgia"/>
                <a:ea typeface="Georgia"/>
                <a:cs typeface="Georgia"/>
                <a:sym typeface="Georgia"/>
              </a:rPr>
              <a:t>tasarım aşamasına </a:t>
            </a:r>
            <a:r>
              <a:rPr lang="tr-TR" sz="1600">
                <a:solidFill>
                  <a:srgbClr val="292929"/>
                </a:solidFill>
                <a:highlight>
                  <a:schemeClr val="lt1"/>
                </a:highlight>
                <a:latin typeface="Georgia"/>
                <a:ea typeface="Georgia"/>
                <a:cs typeface="Georgia"/>
                <a:sym typeface="Georgia"/>
              </a:rPr>
              <a:t>başlanır.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Yazılım tasarımında kullanılan en önemli tekniklerden birisi </a:t>
            </a:r>
            <a:r>
              <a:rPr lang="tr-TR" sz="1600" b="1">
                <a:solidFill>
                  <a:srgbClr val="292929"/>
                </a:solidFill>
                <a:highlight>
                  <a:schemeClr val="lt1"/>
                </a:highlight>
                <a:latin typeface="Georgia"/>
                <a:ea typeface="Georgia"/>
                <a:cs typeface="Georgia"/>
                <a:sym typeface="Georgia"/>
              </a:rPr>
              <a:t>Soyutlama (Abstraction)</a:t>
            </a:r>
            <a:r>
              <a:rPr lang="tr-TR" sz="1600">
                <a:solidFill>
                  <a:srgbClr val="292929"/>
                </a:solidFill>
                <a:highlight>
                  <a:schemeClr val="lt1"/>
                </a:highlight>
                <a:latin typeface="Georgia"/>
                <a:ea typeface="Georgia"/>
                <a:cs typeface="Georgia"/>
                <a:sym typeface="Georgia"/>
              </a:rPr>
              <a:t> dır.</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 Soyutlama, problemlerin çözümlerini kolaylaştırmak için nesnelerin, olayların ve durumların bazı özelliklerinin görmezden gelinmesidir.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Soyutlama Problemi basitleştirerek en önemli kısımlarına odaklanmamızı sağlar. Logical yani mantıksal modeller geliştirilir.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Bu şekilde mantıksal modeller geliştirilmesinin ardından fiziksel tasarıma geçilir. Yani ne demiştik dersin başında plaza türkçesinden bahsederken;  “design phase” logical design’ın physical design’a dönüştürüldüğü aşamadır.</a:t>
            </a:r>
            <a:endParaRPr sz="1400">
              <a:solidFill>
                <a:schemeClr val="dk1"/>
              </a:solidFill>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c60c461034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2" name="Google Shape;332;g1c60c461034_0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tr-TR" sz="1450">
                <a:solidFill>
                  <a:srgbClr val="3C3D47"/>
                </a:solidFill>
                <a:highlight>
                  <a:srgbClr val="FFFFFF"/>
                </a:highlight>
              </a:rPr>
              <a:t>Neyse biz konumuza dönelim.</a:t>
            </a:r>
            <a:endParaRPr sz="1450">
              <a:solidFill>
                <a:srgbClr val="3C3D47"/>
              </a:solidFill>
              <a:highlight>
                <a:srgbClr val="FFFFFF"/>
              </a:highlight>
            </a:endParaRPr>
          </a:p>
          <a:p>
            <a:pPr marL="0" lvl="0" indent="0" algn="just" rtl="0">
              <a:spcBef>
                <a:spcPts val="0"/>
              </a:spcBef>
              <a:spcAft>
                <a:spcPts val="0"/>
              </a:spcAft>
              <a:buNone/>
            </a:pPr>
            <a:endParaRPr sz="1450">
              <a:solidFill>
                <a:srgbClr val="3C3D47"/>
              </a:solidFill>
              <a:highlight>
                <a:srgbClr val="FFFFFF"/>
              </a:highlight>
            </a:endParaRPr>
          </a:p>
          <a:p>
            <a:pPr marL="0" lvl="0" indent="0" algn="just" rtl="0">
              <a:spcBef>
                <a:spcPts val="0"/>
              </a:spcBef>
              <a:spcAft>
                <a:spcPts val="0"/>
              </a:spcAft>
              <a:buNone/>
            </a:pPr>
            <a:r>
              <a:rPr lang="tr-TR" sz="1450" b="1">
                <a:solidFill>
                  <a:srgbClr val="3C3D47"/>
                </a:solidFill>
                <a:highlight>
                  <a:srgbClr val="FFFFFF"/>
                </a:highlight>
              </a:rPr>
              <a:t>Tasarım aşaması</a:t>
            </a:r>
            <a:r>
              <a:rPr lang="tr-TR" sz="1450">
                <a:solidFill>
                  <a:srgbClr val="3C3D47"/>
                </a:solidFill>
                <a:highlight>
                  <a:srgbClr val="FFFFFF"/>
                </a:highlight>
              </a:rPr>
              <a:t>;</a:t>
            </a:r>
            <a:endParaRPr sz="1450">
              <a:solidFill>
                <a:srgbClr val="3C3D47"/>
              </a:solidFill>
              <a:highlight>
                <a:srgbClr val="FFFFFF"/>
              </a:highlight>
            </a:endParaRPr>
          </a:p>
          <a:p>
            <a:pPr marL="0" lvl="0" indent="0" algn="just" rtl="0">
              <a:spcBef>
                <a:spcPts val="0"/>
              </a:spcBef>
              <a:spcAft>
                <a:spcPts val="0"/>
              </a:spcAft>
              <a:buNone/>
            </a:pPr>
            <a:r>
              <a:rPr lang="tr-TR" sz="1550">
                <a:solidFill>
                  <a:srgbClr val="3C3D47"/>
                </a:solidFill>
                <a:highlight>
                  <a:srgbClr val="FFFFFF"/>
                </a:highlight>
              </a:rPr>
              <a:t>sistem gereksinimlerini karşılamak için, en etkili ve verimli sistem bileşenlerinin seçildiği ve belgelendiği süreçtir. </a:t>
            </a:r>
            <a:endParaRPr sz="1800">
              <a:solidFill>
                <a:schemeClr val="dk1"/>
              </a:solidFill>
              <a:highlight>
                <a:schemeClr val="lt1"/>
              </a:highlight>
            </a:endParaRPr>
          </a:p>
          <a:p>
            <a:pPr marL="0" lvl="0" indent="0" algn="just" rtl="0">
              <a:spcBef>
                <a:spcPts val="0"/>
              </a:spcBef>
              <a:spcAft>
                <a:spcPts val="0"/>
              </a:spcAft>
              <a:buNone/>
            </a:pPr>
            <a:endParaRPr sz="1300">
              <a:solidFill>
                <a:schemeClr val="dk1"/>
              </a:solidFill>
              <a:highlight>
                <a:schemeClr val="lt1"/>
              </a:highlight>
            </a:endParaRPr>
          </a:p>
          <a:p>
            <a:pPr marL="0" lvl="0" indent="0" algn="just" rtl="0">
              <a:spcBef>
                <a:spcPts val="0"/>
              </a:spcBef>
              <a:spcAft>
                <a:spcPts val="0"/>
              </a:spcAft>
              <a:buNone/>
            </a:pPr>
            <a:r>
              <a:rPr lang="tr-TR" sz="1600">
                <a:solidFill>
                  <a:srgbClr val="292929"/>
                </a:solidFill>
                <a:highlight>
                  <a:schemeClr val="lt1"/>
                </a:highlight>
                <a:latin typeface="Georgia"/>
                <a:ea typeface="Georgia"/>
                <a:cs typeface="Georgia"/>
                <a:sym typeface="Georgia"/>
              </a:rPr>
              <a:t>Bu aşamada hangi programlama dilleri kullanılacak,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r>
              <a:rPr lang="tr-TR" sz="1600">
                <a:solidFill>
                  <a:srgbClr val="292929"/>
                </a:solidFill>
                <a:highlight>
                  <a:schemeClr val="lt1"/>
                </a:highlight>
                <a:latin typeface="Georgia"/>
                <a:ea typeface="Georgia"/>
                <a:cs typeface="Georgia"/>
                <a:sym typeface="Georgia"/>
              </a:rPr>
              <a:t>programlama diline uygun hangi frameworkler kullanılacak,(nodeJS, react, django, gibi)</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r>
              <a:rPr lang="tr-TR" sz="1600">
                <a:solidFill>
                  <a:srgbClr val="292929"/>
                </a:solidFill>
                <a:highlight>
                  <a:schemeClr val="lt1"/>
                </a:highlight>
                <a:latin typeface="Georgia"/>
                <a:ea typeface="Georgia"/>
                <a:cs typeface="Georgia"/>
                <a:sym typeface="Georgia"/>
              </a:rPr>
              <a:t>hangi database  tercih edileceği; SQL mi olmalı noSQL mi kullanılmalı, platform ne olacak, cloud’da bulut ortamında mı geliştirilecek,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r>
              <a:rPr lang="tr-TR" sz="1600">
                <a:solidFill>
                  <a:srgbClr val="292929"/>
                </a:solidFill>
                <a:highlight>
                  <a:schemeClr val="lt1"/>
                </a:highlight>
                <a:latin typeface="Georgia"/>
                <a:ea typeface="Georgia"/>
                <a:cs typeface="Georgia"/>
                <a:sym typeface="Georgia"/>
              </a:rPr>
              <a:t>modüller, algoritmalar, veri akışı nerden nereye olacak,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r>
              <a:rPr lang="tr-TR" sz="1600">
                <a:solidFill>
                  <a:srgbClr val="292929"/>
                </a:solidFill>
                <a:highlight>
                  <a:schemeClr val="lt1"/>
                </a:highlight>
                <a:latin typeface="Georgia"/>
                <a:ea typeface="Georgia"/>
                <a:cs typeface="Georgia"/>
                <a:sym typeface="Georgia"/>
              </a:rPr>
              <a:t>kim kiminle haberleşecek tüm bunların belirlenmesi, yazılım mimarisinin bir parçasıdır arkadaşlar.</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None/>
            </a:pPr>
            <a:endParaRPr sz="1600">
              <a:solidFill>
                <a:srgbClr val="292929"/>
              </a:solidFill>
              <a:highlight>
                <a:schemeClr val="lt1"/>
              </a:highlight>
              <a:latin typeface="Georgia"/>
              <a:ea typeface="Georgia"/>
              <a:cs typeface="Georgia"/>
              <a:sym typeface="Georgi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719528470a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g1719528470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800" dirty="0"/>
              <a:t>                                          Dedik ki;</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“SDLC, yazılım geliştirme için bir proje yöntemidir”</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Şimdi lütfen buraya dikkat edin</a:t>
            </a:r>
            <a:endParaRPr sz="1800" dirty="0"/>
          </a:p>
          <a:p>
            <a:pPr marL="0" lvl="0" indent="0" algn="l" rtl="0">
              <a:lnSpc>
                <a:spcPct val="100000"/>
              </a:lnSpc>
              <a:spcBef>
                <a:spcPts val="0"/>
              </a:spcBef>
              <a:spcAft>
                <a:spcPts val="0"/>
              </a:spcAft>
              <a:buSzPts val="1100"/>
              <a:buNone/>
            </a:pPr>
            <a:r>
              <a:rPr lang="tr-TR" sz="1800" dirty="0"/>
              <a:t>Yazılım geliştirme unutun.</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SzPts val="1100"/>
              <a:buNone/>
            </a:pPr>
            <a:r>
              <a:rPr lang="tr-TR" sz="1800" dirty="0"/>
              <a:t>Bir masa ve sandalye şirketinin yöneticisi olduğunuzu düşünün. Bir müşteri sizi ziyaret etti ve masa istiyorum dedi.</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En başta ilk tepkiniz ne olurdu?</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Müşteriniz bir masa istiyor ve siz bu masanın üretim sürecini planlamak zorundasınız?</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İlk ne yaparsınız?</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Cevaplarınızı </a:t>
            </a:r>
            <a:r>
              <a:rPr lang="tr-TR" sz="1800" dirty="0" err="1"/>
              <a:t>class</a:t>
            </a:r>
            <a:r>
              <a:rPr lang="tr-TR" sz="1800" dirty="0"/>
              <a:t> </a:t>
            </a:r>
            <a:r>
              <a:rPr lang="tr-TR" sz="1800" dirty="0" err="1"/>
              <a:t>chatten</a:t>
            </a:r>
            <a:r>
              <a:rPr lang="tr-TR" sz="1800" dirty="0"/>
              <a:t> yazabilirsiniz.</a:t>
            </a:r>
            <a:endParaRPr sz="1800" dirty="0"/>
          </a:p>
          <a:p>
            <a:pPr marL="0" lvl="0" indent="0" algn="l" rtl="0">
              <a:lnSpc>
                <a:spcPct val="100000"/>
              </a:lnSpc>
              <a:spcBef>
                <a:spcPts val="0"/>
              </a:spcBef>
              <a:spcAft>
                <a:spcPts val="0"/>
              </a:spcAft>
              <a:buSzPts val="1100"/>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Öncelikle soru sormaya başlarız.</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 Bu masa ne için?</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Yemek masası mı yoksa çalışma masası mı?</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Aynı anda kaç kişi oturabilir? 2-4-8 kişi?</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Neden yapılmıştır? tahta veya plastik olabilir</a:t>
            </a:r>
            <a:endParaRPr sz="1800" dirty="0"/>
          </a:p>
          <a:p>
            <a:pPr marL="0" lvl="0" indent="0" algn="l" rtl="0">
              <a:lnSpc>
                <a:spcPct val="100000"/>
              </a:lnSpc>
              <a:spcBef>
                <a:spcPts val="0"/>
              </a:spcBef>
              <a:spcAft>
                <a:spcPts val="0"/>
              </a:spcAft>
              <a:buSzPts val="1100"/>
              <a:buNone/>
            </a:pPr>
            <a:r>
              <a:rPr lang="tr-TR" sz="1800" dirty="0"/>
              <a:t>Böylece sorular sormaya başlıyorsunuz.  </a:t>
            </a:r>
            <a:endParaRPr sz="1800" dirty="0"/>
          </a:p>
          <a:p>
            <a:pPr marL="0" lvl="0" indent="0" algn="l" rtl="0">
              <a:lnSpc>
                <a:spcPct val="100000"/>
              </a:lnSpc>
              <a:spcBef>
                <a:spcPts val="0"/>
              </a:spcBef>
              <a:spcAft>
                <a:spcPts val="0"/>
              </a:spcAft>
              <a:buSzPts val="1100"/>
              <a:buNone/>
            </a:pPr>
            <a:endParaRPr sz="1800" dirty="0"/>
          </a:p>
          <a:p>
            <a:pPr marL="0" lvl="0" indent="0" algn="l" rtl="0">
              <a:lnSpc>
                <a:spcPct val="100000"/>
              </a:lnSpc>
              <a:spcBef>
                <a:spcPts val="0"/>
              </a:spcBef>
              <a:spcAft>
                <a:spcPts val="0"/>
              </a:spcAft>
              <a:buSzPts val="1100"/>
              <a:buNone/>
            </a:pPr>
            <a:r>
              <a:rPr lang="tr-TR" sz="1800" dirty="0"/>
              <a:t>Durumu analiz ediyoruz</a:t>
            </a:r>
            <a:endParaRPr sz="1800" dirty="0"/>
          </a:p>
          <a:p>
            <a:pPr marL="0" lvl="0" indent="0" algn="l" rtl="0">
              <a:spcBef>
                <a:spcPts val="0"/>
              </a:spcBef>
              <a:spcAft>
                <a:spcPts val="0"/>
              </a:spcAft>
              <a:buSzPts val="1100"/>
              <a:buNone/>
            </a:pPr>
            <a:r>
              <a:rPr lang="tr-TR" sz="1800" dirty="0">
                <a:solidFill>
                  <a:schemeClr val="dk1"/>
                </a:solidFill>
              </a:rPr>
              <a:t>Çünkü istenen şeyi tam olarak anlamamız gerekiyor.</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Bizden istenenleri ortaya çıkarmamız lazım.</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  - İsterler - Gereksinimleri nelerdir)</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ikinci adım?</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Bu gereksinimlere göre uygun tabloyu tasarlamanız gerekir.</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Bu tasarıma göre işçiler masayı üretecekler.</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Tasarımdan sonra hangi adım gelir?</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Üçüncü adım, belirlenen masanın imalatı olan üretimdir.</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Üretimden sonra ne yapmalıyız? Direkt müşteriye teslim mi yoksa???</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Evet!!!, ürününüzün kalitesini kontrol etmelisiniz.</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ve sonra masayı müşteriye teslim edebilirsiniz.</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Ama bitti mi?</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İyi bir firma iseniz ürüne de sahip çıkmalısınız.</a:t>
            </a:r>
            <a:endParaRPr sz="1800" dirty="0"/>
          </a:p>
          <a:p>
            <a:pPr marL="0" lvl="0" indent="0" algn="l" rtl="0">
              <a:lnSpc>
                <a:spcPct val="100000"/>
              </a:lnSpc>
              <a:spcBef>
                <a:spcPts val="0"/>
              </a:spcBef>
              <a:spcAft>
                <a:spcPts val="0"/>
              </a:spcAft>
              <a:buClr>
                <a:schemeClr val="dk1"/>
              </a:buClr>
              <a:buSzPts val="1100"/>
              <a:buFont typeface="Arial"/>
              <a:buNone/>
            </a:pPr>
            <a:r>
              <a:rPr lang="tr-TR" sz="1800" dirty="0"/>
              <a:t>İşte bakım geliyor.</a:t>
            </a:r>
            <a:endParaRPr sz="1800" dirty="0"/>
          </a:p>
          <a:p>
            <a:pPr marL="0" lvl="0" indent="0" algn="l" rtl="0">
              <a:lnSpc>
                <a:spcPct val="100000"/>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Clr>
                <a:schemeClr val="dk1"/>
              </a:buClr>
              <a:buSzPts val="1100"/>
              <a:buFont typeface="Arial"/>
              <a:buNone/>
            </a:pPr>
            <a:r>
              <a:rPr lang="tr-TR" sz="1800" dirty="0"/>
              <a:t>Yazılım ürün yönetimini anlamayı kolaylaştırmak için bu benzetmeyi yaptım.</a:t>
            </a:r>
            <a:endParaRPr sz="1800" dirty="0"/>
          </a:p>
          <a:p>
            <a:pPr marL="0" lvl="0" indent="0" algn="l" rtl="0">
              <a:lnSpc>
                <a:spcPct val="100000"/>
              </a:lnSpc>
              <a:spcBef>
                <a:spcPts val="0"/>
              </a:spcBef>
              <a:spcAft>
                <a:spcPts val="0"/>
              </a:spcAft>
              <a:buClr>
                <a:schemeClr val="dk1"/>
              </a:buClr>
              <a:buSzPts val="1100"/>
              <a:buFont typeface="Arial"/>
              <a:buNone/>
            </a:pPr>
            <a:r>
              <a:rPr lang="tr-TR" sz="1800" dirty="0" err="1"/>
              <a:t>SDLC'nin</a:t>
            </a:r>
            <a:r>
              <a:rPr lang="tr-TR" sz="1800" dirty="0"/>
              <a:t> de neredeyse aynı olduğunu göreceksiniz.</a:t>
            </a:r>
            <a:endParaRPr sz="1800" dirty="0"/>
          </a:p>
          <a:p>
            <a:pPr marL="0" lvl="0" indent="0" algn="l"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ctr"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f701af75ed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gf701af75ed_1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Tasarımın nihayi olgunluğa ulaşmasıyla birlikte </a:t>
            </a:r>
            <a:r>
              <a:rPr lang="tr-TR" sz="1600" b="1">
                <a:solidFill>
                  <a:srgbClr val="292929"/>
                </a:solidFill>
                <a:highlight>
                  <a:schemeClr val="lt1"/>
                </a:highlight>
                <a:latin typeface="Georgia"/>
                <a:ea typeface="Georgia"/>
                <a:cs typeface="Georgia"/>
                <a:sym typeface="Georgia"/>
              </a:rPr>
              <a:t>Kodlama</a:t>
            </a:r>
            <a:r>
              <a:rPr lang="tr-TR" sz="1600">
                <a:solidFill>
                  <a:srgbClr val="292929"/>
                </a:solidFill>
                <a:highlight>
                  <a:schemeClr val="lt1"/>
                </a:highlight>
                <a:latin typeface="Georgia"/>
                <a:ea typeface="Georgia"/>
                <a:cs typeface="Georgia"/>
                <a:sym typeface="Georgia"/>
              </a:rPr>
              <a:t> aşaması başlar.</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Diğer adıyla yazılım geliştirme aşaması, bu aşama Müşteriye teslim edilecek ürünü programlama aşamasıdır.</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 Daha önceden tasarım aşamasında karar verilen ortama uygun olarak, yine tasarım aşamasında verilen kararlar doğrultusunda projenin gerçekleştirilmesine başlanır. </a:t>
            </a:r>
            <a:endParaRPr sz="1800">
              <a:solidFill>
                <a:schemeClr val="dk1"/>
              </a:solidFill>
              <a:highlight>
                <a:schemeClr val="lt1"/>
              </a:highlight>
            </a:endParaRPr>
          </a:p>
          <a:p>
            <a:pPr marL="0" lvl="0" indent="0" algn="ctr" rtl="0">
              <a:lnSpc>
                <a:spcPct val="115000"/>
              </a:lnSpc>
              <a:spcBef>
                <a:spcPts val="0"/>
              </a:spcBef>
              <a:spcAft>
                <a:spcPts val="0"/>
              </a:spcAft>
              <a:buClr>
                <a:schemeClr val="dk1"/>
              </a:buClr>
              <a:buSzPts val="1400"/>
              <a:buFont typeface="Arial"/>
              <a:buNone/>
            </a:pPr>
            <a:endParaRPr sz="1800"/>
          </a:p>
          <a:p>
            <a:pPr marL="0" lvl="0" indent="0" algn="just" rtl="0">
              <a:lnSpc>
                <a:spcPct val="115000"/>
              </a:lnSpc>
              <a:spcBef>
                <a:spcPts val="1200"/>
              </a:spcBef>
              <a:spcAft>
                <a:spcPts val="0"/>
              </a:spcAft>
              <a:buNone/>
            </a:pPr>
            <a:endParaRPr sz="1450">
              <a:solidFill>
                <a:srgbClr val="002060"/>
              </a:solidFill>
              <a:highlight>
                <a:schemeClr val="lt1"/>
              </a:highlight>
            </a:endParaRPr>
          </a:p>
          <a:p>
            <a:pPr marL="0" lvl="0" indent="0" algn="l" rtl="0">
              <a:lnSpc>
                <a:spcPct val="100000"/>
              </a:lnSpc>
              <a:spcBef>
                <a:spcPts val="1200"/>
              </a:spcBef>
              <a:spcAft>
                <a:spcPts val="0"/>
              </a:spcAft>
              <a:buSzPts val="1400"/>
              <a:buNone/>
            </a:pPr>
            <a:endParaRPr sz="1800">
              <a:highlight>
                <a:srgbClr val="FFFFFF"/>
              </a:highlight>
            </a:endParaRPr>
          </a:p>
          <a:p>
            <a:pPr marL="0" lvl="0" indent="0" algn="l" rtl="0">
              <a:lnSpc>
                <a:spcPct val="100000"/>
              </a:lnSpc>
              <a:spcBef>
                <a:spcPts val="0"/>
              </a:spcBef>
              <a:spcAft>
                <a:spcPts val="0"/>
              </a:spcAft>
              <a:buSzPts val="1400"/>
              <a:buNone/>
            </a:pPr>
            <a:endParaRPr sz="1800">
              <a:highlight>
                <a:srgbClr val="FFFFFF"/>
              </a:highlight>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f701af75ed_1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5" name="Google Shape;365;gf701af75ed_1_2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endParaRPr sz="1800"/>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Kodlama yaparken hangi dil kullanılacak, hangi platformlar gerekli, bunlar zaten  bir önceki aşama olan tasarım aşamasında belirlenmişti.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Bu kapsamda developer’lar, yazılım geliştiriciler</a:t>
            </a:r>
            <a:r>
              <a:rPr lang="tr-TR" sz="1250" b="1">
                <a:solidFill>
                  <a:srgbClr val="8C8181"/>
                </a:solidFill>
                <a:highlight>
                  <a:schemeClr val="lt1"/>
                </a:highlight>
              </a:rPr>
              <a:t> </a:t>
            </a:r>
            <a:r>
              <a:rPr lang="tr-TR" sz="1600">
                <a:solidFill>
                  <a:srgbClr val="292929"/>
                </a:solidFill>
                <a:highlight>
                  <a:schemeClr val="lt1"/>
                </a:highlight>
                <a:latin typeface="Georgia"/>
                <a:ea typeface="Georgia"/>
                <a:cs typeface="Georgia"/>
                <a:sym typeface="Georgia"/>
              </a:rPr>
              <a:t>belirlenen kriterler doğrultusunda yazılımı geliştirmeye başlarlar.</a:t>
            </a:r>
            <a:endParaRPr sz="1800"/>
          </a:p>
          <a:p>
            <a:pPr marL="0" lvl="0" indent="0" algn="l" rtl="0">
              <a:lnSpc>
                <a:spcPct val="100000"/>
              </a:lnSpc>
              <a:spcBef>
                <a:spcPts val="0"/>
              </a:spcBef>
              <a:spcAft>
                <a:spcPts val="0"/>
              </a:spcAft>
              <a:buSzPts val="1400"/>
              <a:buNone/>
            </a:pPr>
            <a:endParaRPr sz="1800">
              <a:highlight>
                <a:srgbClr val="FFFFFF"/>
              </a:highlight>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f701af75ed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gf701af75ed_1_2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700" dirty="0">
                <a:solidFill>
                  <a:schemeClr val="dk1"/>
                </a:solidFill>
                <a:highlight>
                  <a:schemeClr val="lt1"/>
                </a:highlight>
                <a:latin typeface="Georgia"/>
                <a:ea typeface="Georgia"/>
                <a:cs typeface="Georgia"/>
                <a:sym typeface="Georgia"/>
              </a:rPr>
              <a:t>Sırada </a:t>
            </a:r>
            <a:r>
              <a:rPr lang="tr-TR" sz="1700" dirty="0" err="1">
                <a:solidFill>
                  <a:schemeClr val="dk1"/>
                </a:solidFill>
                <a:highlight>
                  <a:schemeClr val="lt1"/>
                </a:highlight>
                <a:latin typeface="Georgia"/>
                <a:ea typeface="Georgia"/>
                <a:cs typeface="Georgia"/>
                <a:sym typeface="Georgia"/>
              </a:rPr>
              <a:t>testing</a:t>
            </a:r>
            <a:r>
              <a:rPr lang="tr-TR" sz="1700" dirty="0">
                <a:solidFill>
                  <a:schemeClr val="dk1"/>
                </a:solidFill>
                <a:highlight>
                  <a:schemeClr val="lt1"/>
                </a:highlight>
                <a:latin typeface="Georgia"/>
                <a:ea typeface="Georgia"/>
                <a:cs typeface="Georgia"/>
                <a:sym typeface="Georgia"/>
              </a:rPr>
              <a:t> aşaması var. </a:t>
            </a:r>
            <a:r>
              <a:rPr lang="tr-TR" sz="1700" dirty="0" err="1">
                <a:solidFill>
                  <a:schemeClr val="dk1"/>
                </a:solidFill>
                <a:highlight>
                  <a:schemeClr val="lt1"/>
                </a:highlight>
                <a:latin typeface="Georgia"/>
                <a:ea typeface="Georgia"/>
                <a:cs typeface="Georgia"/>
                <a:sym typeface="Georgia"/>
              </a:rPr>
              <a:t>Testing</a:t>
            </a:r>
            <a:r>
              <a:rPr lang="tr-TR" sz="1700" dirty="0">
                <a:solidFill>
                  <a:schemeClr val="dk1"/>
                </a:solidFill>
                <a:highlight>
                  <a:schemeClr val="lt1"/>
                </a:highlight>
                <a:latin typeface="Georgia"/>
                <a:ea typeface="Georgia"/>
                <a:cs typeface="Georgia"/>
                <a:sym typeface="Georgia"/>
              </a:rPr>
              <a:t> aşaması</a:t>
            </a:r>
            <a:r>
              <a:rPr lang="tr-TR" sz="1350" b="1" dirty="0">
                <a:solidFill>
                  <a:schemeClr val="dk1"/>
                </a:solidFill>
                <a:highlight>
                  <a:schemeClr val="lt1"/>
                </a:highlight>
              </a:rPr>
              <a:t>, </a:t>
            </a:r>
            <a:endParaRPr sz="1350" b="1" dirty="0">
              <a:solidFill>
                <a:schemeClr val="dk1"/>
              </a:solidFill>
              <a:highlight>
                <a:schemeClr val="lt1"/>
              </a:highlight>
            </a:endParaRPr>
          </a:p>
          <a:p>
            <a:pPr marL="0" lvl="0" indent="0" algn="just" rtl="0">
              <a:spcBef>
                <a:spcPts val="0"/>
              </a:spcBef>
              <a:spcAft>
                <a:spcPts val="0"/>
              </a:spcAft>
              <a:buClr>
                <a:schemeClr val="dk1"/>
              </a:buClr>
              <a:buSzPts val="1100"/>
              <a:buFont typeface="Arial"/>
              <a:buNone/>
            </a:pPr>
            <a:r>
              <a:rPr lang="tr-TR" sz="1350" b="1" dirty="0">
                <a:solidFill>
                  <a:schemeClr val="dk1"/>
                </a:solidFill>
                <a:highlight>
                  <a:schemeClr val="lt1"/>
                </a:highlight>
              </a:rPr>
              <a:t>ürünün </a:t>
            </a:r>
            <a:r>
              <a:rPr lang="tr-TR" sz="1350" b="1" dirty="0" err="1">
                <a:solidFill>
                  <a:schemeClr val="dk1"/>
                </a:solidFill>
                <a:highlight>
                  <a:schemeClr val="lt1"/>
                </a:highlight>
              </a:rPr>
              <a:t>SRS’belgesinde</a:t>
            </a:r>
            <a:r>
              <a:rPr lang="tr-TR" sz="1350" b="1" dirty="0">
                <a:solidFill>
                  <a:schemeClr val="dk1"/>
                </a:solidFill>
                <a:highlight>
                  <a:schemeClr val="lt1"/>
                </a:highlight>
              </a:rPr>
              <a:t> tanımlanan kalite standartlarına erişene kadar, </a:t>
            </a:r>
            <a:endParaRPr sz="1350" b="1" dirty="0">
              <a:solidFill>
                <a:schemeClr val="dk1"/>
              </a:solidFill>
              <a:highlight>
                <a:schemeClr val="lt1"/>
              </a:highlight>
            </a:endParaRPr>
          </a:p>
          <a:p>
            <a:pPr marL="0" lvl="0" indent="0" algn="just" rtl="0">
              <a:spcBef>
                <a:spcPts val="0"/>
              </a:spcBef>
              <a:spcAft>
                <a:spcPts val="0"/>
              </a:spcAft>
              <a:buClr>
                <a:schemeClr val="dk1"/>
              </a:buClr>
              <a:buSzPts val="1100"/>
              <a:buFont typeface="Arial"/>
              <a:buNone/>
            </a:pPr>
            <a:r>
              <a:rPr lang="tr-TR" sz="1350" b="1" dirty="0">
                <a:solidFill>
                  <a:schemeClr val="dk1"/>
                </a:solidFill>
                <a:highlight>
                  <a:schemeClr val="lt1"/>
                </a:highlight>
              </a:rPr>
              <a:t>üründeki hataların, tespit edildiği raporlandığı, düzeltildiği ve tekrar test edildiği aşamadır.</a:t>
            </a:r>
            <a:endParaRPr sz="1800" dirty="0"/>
          </a:p>
          <a:p>
            <a:pPr marL="0" lvl="0" indent="0" algn="l" rtl="0">
              <a:lnSpc>
                <a:spcPct val="115000"/>
              </a:lnSpc>
              <a:spcBef>
                <a:spcPts val="1200"/>
              </a:spcBef>
              <a:spcAft>
                <a:spcPts val="0"/>
              </a:spcAft>
              <a:buSzPts val="1400"/>
              <a:buNone/>
            </a:pPr>
            <a:r>
              <a:rPr lang="tr-TR" sz="1800" u="sng" dirty="0">
                <a:solidFill>
                  <a:schemeClr val="hlink"/>
                </a:solidFill>
                <a:hlinkClick r:id="rId3"/>
              </a:rPr>
              <a:t>https://www.atlassian.com/continuous-delivery/software-testing/types-of-software-testing</a:t>
            </a:r>
            <a:endParaRPr sz="1800" dirty="0"/>
          </a:p>
          <a:p>
            <a:pPr marL="0" lvl="0" indent="0" algn="l" rtl="0">
              <a:lnSpc>
                <a:spcPct val="115000"/>
              </a:lnSpc>
              <a:spcBef>
                <a:spcPts val="1200"/>
              </a:spcBef>
              <a:spcAft>
                <a:spcPts val="0"/>
              </a:spcAft>
              <a:buSzPts val="1400"/>
              <a:buNone/>
            </a:pPr>
            <a:endParaRPr sz="1800" dirty="0"/>
          </a:p>
          <a:p>
            <a:pPr marL="0" lvl="0" indent="0" algn="ctr" rtl="0">
              <a:lnSpc>
                <a:spcPct val="115000"/>
              </a:lnSpc>
              <a:spcBef>
                <a:spcPts val="1200"/>
              </a:spcBef>
              <a:spcAft>
                <a:spcPts val="0"/>
              </a:spcAft>
              <a:buSzPts val="1400"/>
              <a:buNone/>
            </a:pPr>
            <a:endParaRPr sz="1450" dirty="0">
              <a:solidFill>
                <a:srgbClr val="002060"/>
              </a:solidFill>
              <a:highlight>
                <a:schemeClr val="lt1"/>
              </a:highlight>
            </a:endParaRPr>
          </a:p>
          <a:p>
            <a:pPr marL="0" lvl="0" indent="0" algn="l" rtl="0">
              <a:lnSpc>
                <a:spcPct val="100000"/>
              </a:lnSpc>
              <a:spcBef>
                <a:spcPts val="1200"/>
              </a:spcBef>
              <a:spcAft>
                <a:spcPts val="0"/>
              </a:spcAft>
              <a:buSzPts val="1400"/>
              <a:buNone/>
            </a:pPr>
            <a:endParaRPr sz="1800" dirty="0">
              <a:highlight>
                <a:schemeClr val="lt1"/>
              </a:highlight>
            </a:endParaRPr>
          </a:p>
          <a:p>
            <a:pPr marL="0" lvl="0" indent="0" algn="l" rtl="0">
              <a:lnSpc>
                <a:spcPct val="100000"/>
              </a:lnSpc>
              <a:spcBef>
                <a:spcPts val="0"/>
              </a:spcBef>
              <a:spcAft>
                <a:spcPts val="0"/>
              </a:spcAft>
              <a:buSzPts val="1400"/>
              <a:buNone/>
            </a:pPr>
            <a:endParaRPr sz="1800" dirty="0">
              <a:highlight>
                <a:schemeClr val="lt1"/>
              </a:highlight>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f701af75ed_1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gf701af75ed_1_2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200"/>
              </a:spcBef>
              <a:spcAft>
                <a:spcPts val="0"/>
              </a:spcAft>
              <a:buClr>
                <a:schemeClr val="dk1"/>
              </a:buClr>
              <a:buSzPts val="1100"/>
              <a:buFont typeface="Arial"/>
              <a:buNone/>
            </a:pPr>
            <a:r>
              <a:rPr lang="tr-TR" sz="1800"/>
              <a:t>Yazılım testleri, test planında belirlenen şekilde tatmin edici bir şekilde tamamlandığında,</a:t>
            </a:r>
            <a:endParaRPr sz="1800"/>
          </a:p>
          <a:p>
            <a:pPr marL="0" lvl="0" indent="0" algn="ctr" rtl="0">
              <a:lnSpc>
                <a:spcPct val="115000"/>
              </a:lnSpc>
              <a:spcBef>
                <a:spcPts val="1200"/>
              </a:spcBef>
              <a:spcAft>
                <a:spcPts val="0"/>
              </a:spcAft>
              <a:buClr>
                <a:schemeClr val="dk1"/>
              </a:buClr>
              <a:buSzPts val="1100"/>
              <a:buFont typeface="Arial"/>
              <a:buNone/>
            </a:pPr>
            <a:r>
              <a:rPr lang="tr-TR" sz="1800"/>
              <a:t>ve yazılımın çalışmasında bir sorun yoksa ürün müşteriye teslim edilir.</a:t>
            </a:r>
            <a:endParaRPr sz="1800"/>
          </a:p>
          <a:p>
            <a:pPr marL="0" lvl="0" indent="0" algn="ctr" rtl="0">
              <a:lnSpc>
                <a:spcPct val="115000"/>
              </a:lnSpc>
              <a:spcBef>
                <a:spcPts val="1200"/>
              </a:spcBef>
              <a:spcAft>
                <a:spcPts val="0"/>
              </a:spcAft>
              <a:buSzPts val="1100"/>
              <a:buNone/>
            </a:pPr>
            <a:r>
              <a:rPr lang="tr-TR" sz="1800"/>
              <a:t>Bu teslim faaliyeti, ürünün müşterinin sistemlerine kurulumu olarak adlandırabiliriz</a:t>
            </a:r>
            <a:endParaRPr sz="1800"/>
          </a:p>
          <a:p>
            <a:pPr marL="0" lvl="0" indent="0" algn="ctr" rtl="0">
              <a:lnSpc>
                <a:spcPct val="115000"/>
              </a:lnSpc>
              <a:spcBef>
                <a:spcPts val="1200"/>
              </a:spcBef>
              <a:spcAft>
                <a:spcPts val="0"/>
              </a:spcAft>
              <a:buSzPts val="1400"/>
              <a:buNone/>
            </a:pPr>
            <a:endParaRPr sz="1300">
              <a:solidFill>
                <a:srgbClr val="212B37"/>
              </a:solidFill>
              <a:highlight>
                <a:srgbClr val="F4F4F7"/>
              </a:highlight>
            </a:endParaRPr>
          </a:p>
          <a:p>
            <a:pPr marL="0" lvl="0" indent="0" algn="ctr" rtl="0">
              <a:lnSpc>
                <a:spcPct val="115000"/>
              </a:lnSpc>
              <a:spcBef>
                <a:spcPts val="1200"/>
              </a:spcBef>
              <a:spcAft>
                <a:spcPts val="0"/>
              </a:spcAft>
              <a:buSzPts val="1400"/>
              <a:buNone/>
            </a:pPr>
            <a:endParaRPr sz="1300">
              <a:solidFill>
                <a:srgbClr val="273239"/>
              </a:solidFill>
              <a:highlight>
                <a:srgbClr val="FFFFFF"/>
              </a:highlight>
            </a:endParaRPr>
          </a:p>
          <a:p>
            <a:pPr marL="0" marR="38100" lvl="0" indent="0" algn="ctr" rtl="0">
              <a:lnSpc>
                <a:spcPct val="128571"/>
              </a:lnSpc>
              <a:spcBef>
                <a:spcPts val="1200"/>
              </a:spcBef>
              <a:spcAft>
                <a:spcPts val="0"/>
              </a:spcAft>
              <a:buSzPts val="1400"/>
              <a:buNone/>
            </a:pPr>
            <a:r>
              <a:rPr lang="tr-TR" sz="1200">
                <a:solidFill>
                  <a:srgbClr val="202124"/>
                </a:solidFill>
                <a:highlight>
                  <a:srgbClr val="FFFFFF"/>
                </a:highlight>
              </a:rPr>
              <a:t>Beta ya da beta sürüm,</a:t>
            </a:r>
            <a:endParaRPr sz="1200">
              <a:solidFill>
                <a:srgbClr val="202124"/>
              </a:solidFill>
              <a:highlight>
                <a:srgbClr val="FFFFFF"/>
              </a:highlight>
            </a:endParaRPr>
          </a:p>
          <a:p>
            <a:pPr marL="0" marR="38100" lvl="0" indent="0" algn="ctr" rtl="0">
              <a:lnSpc>
                <a:spcPct val="128571"/>
              </a:lnSpc>
              <a:spcBef>
                <a:spcPts val="1200"/>
              </a:spcBef>
              <a:spcAft>
                <a:spcPts val="0"/>
              </a:spcAft>
              <a:buSzPts val="1400"/>
              <a:buNone/>
            </a:pPr>
            <a:r>
              <a:rPr lang="tr-TR" sz="1200">
                <a:solidFill>
                  <a:srgbClr val="202124"/>
                </a:solidFill>
                <a:highlight>
                  <a:srgbClr val="FFFFFF"/>
                </a:highlight>
              </a:rPr>
              <a:t> </a:t>
            </a:r>
            <a:r>
              <a:rPr lang="tr-TR" sz="1200" b="1">
                <a:solidFill>
                  <a:srgbClr val="202124"/>
                </a:solidFill>
                <a:highlight>
                  <a:srgbClr val="FFFFFF"/>
                </a:highlight>
              </a:rPr>
              <a:t>yazılımın ilk sürümündeki sistem testlerinden geçirilmeyi belirtir</a:t>
            </a:r>
            <a:r>
              <a:rPr lang="tr-TR" sz="1200">
                <a:solidFill>
                  <a:srgbClr val="202124"/>
                </a:solidFill>
                <a:highlight>
                  <a:srgbClr val="FFFFFF"/>
                </a:highlight>
              </a:rPr>
              <a:t>. Bu sürümde amaçlanan farklı donanımlar altında yazılımı sorunsuz çalıştırmadır.</a:t>
            </a:r>
            <a:endParaRPr sz="1200">
              <a:solidFill>
                <a:srgbClr val="202124"/>
              </a:solidFill>
              <a:highlight>
                <a:srgbClr val="FFFFFF"/>
              </a:highlight>
            </a:endParaRPr>
          </a:p>
          <a:p>
            <a:pPr marL="0" marR="38100" lvl="0" indent="0" algn="ctr" rtl="0">
              <a:lnSpc>
                <a:spcPct val="128571"/>
              </a:lnSpc>
              <a:spcBef>
                <a:spcPts val="1200"/>
              </a:spcBef>
              <a:spcAft>
                <a:spcPts val="0"/>
              </a:spcAft>
              <a:buSzPts val="1400"/>
              <a:buNone/>
            </a:pPr>
            <a:r>
              <a:rPr lang="tr-TR" sz="1200">
                <a:solidFill>
                  <a:srgbClr val="202124"/>
                </a:solidFill>
                <a:highlight>
                  <a:srgbClr val="FFFFFF"/>
                </a:highlight>
              </a:rPr>
              <a:t>belli bir test ekibi oluşturulup kullanıcı olarak sistemi denerler. </a:t>
            </a:r>
            <a:endParaRPr sz="1200">
              <a:solidFill>
                <a:srgbClr val="202124"/>
              </a:solidFill>
              <a:highlight>
                <a:srgbClr val="FFFFFF"/>
              </a:highlight>
            </a:endParaRPr>
          </a:p>
          <a:p>
            <a:pPr marL="457200" lvl="0" indent="0" algn="just" rtl="0">
              <a:lnSpc>
                <a:spcPct val="115000"/>
              </a:lnSpc>
              <a:spcBef>
                <a:spcPts val="1200"/>
              </a:spcBef>
              <a:spcAft>
                <a:spcPts val="0"/>
              </a:spcAft>
              <a:buNone/>
            </a:pPr>
            <a:endParaRPr sz="1450">
              <a:solidFill>
                <a:srgbClr val="002060"/>
              </a:solidFill>
              <a:highlight>
                <a:schemeClr val="lt1"/>
              </a:highlight>
            </a:endParaRPr>
          </a:p>
          <a:p>
            <a:pPr marL="0" lvl="0" indent="0" algn="just" rtl="0">
              <a:lnSpc>
                <a:spcPct val="100000"/>
              </a:lnSpc>
              <a:spcBef>
                <a:spcPts val="0"/>
              </a:spcBef>
              <a:spcAft>
                <a:spcPts val="0"/>
              </a:spcAft>
              <a:buSzPts val="1400"/>
              <a:buNone/>
            </a:pPr>
            <a:endParaRPr sz="1800">
              <a:highlight>
                <a:schemeClr val="lt1"/>
              </a:highlight>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f701af75ed_1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3" name="Google Shape;413;gf701af75ed_1_30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1100"/>
              </a:spcBef>
              <a:spcAft>
                <a:spcPts val="0"/>
              </a:spcAft>
              <a:buClr>
                <a:schemeClr val="dk1"/>
              </a:buClr>
              <a:buSzPts val="1100"/>
              <a:buFont typeface="Arial"/>
              <a:buNone/>
            </a:pPr>
            <a:r>
              <a:rPr lang="tr-TR" sz="1600" dirty="0">
                <a:solidFill>
                  <a:srgbClr val="292929"/>
                </a:solidFill>
                <a:highlight>
                  <a:schemeClr val="lt1"/>
                </a:highlight>
                <a:latin typeface="Georgia"/>
                <a:ea typeface="Georgia"/>
                <a:cs typeface="Georgia"/>
                <a:sym typeface="Georgia"/>
              </a:rPr>
              <a:t>Ancak ürün teslim edilmeden yapılacak son bir işlem daha vardır. </a:t>
            </a:r>
            <a:endParaRPr sz="1600" dirty="0">
              <a:solidFill>
                <a:srgbClr val="292929"/>
              </a:solidFill>
              <a:highlight>
                <a:schemeClr val="lt1"/>
              </a:highlight>
              <a:latin typeface="Georgia"/>
              <a:ea typeface="Georgia"/>
              <a:cs typeface="Georgia"/>
              <a:sym typeface="Georgia"/>
            </a:endParaRPr>
          </a:p>
          <a:p>
            <a:pPr marL="0" lvl="0" indent="0" algn="l" rtl="0">
              <a:lnSpc>
                <a:spcPct val="120000"/>
              </a:lnSpc>
              <a:spcBef>
                <a:spcPts val="1100"/>
              </a:spcBef>
              <a:spcAft>
                <a:spcPts val="0"/>
              </a:spcAft>
              <a:buClr>
                <a:schemeClr val="dk1"/>
              </a:buClr>
              <a:buSzPts val="1100"/>
              <a:buFont typeface="Arial"/>
              <a:buNone/>
            </a:pPr>
            <a:r>
              <a:rPr lang="tr-TR" sz="1600" dirty="0">
                <a:solidFill>
                  <a:srgbClr val="292929"/>
                </a:solidFill>
                <a:highlight>
                  <a:schemeClr val="lt1"/>
                </a:highlight>
                <a:latin typeface="Georgia"/>
                <a:ea typeface="Georgia"/>
                <a:cs typeface="Georgia"/>
                <a:sym typeface="Georgia"/>
              </a:rPr>
              <a:t>Kullanıcı kabul testi (KKT veya User </a:t>
            </a:r>
            <a:r>
              <a:rPr lang="tr-TR" sz="1600" dirty="0" err="1">
                <a:solidFill>
                  <a:srgbClr val="292929"/>
                </a:solidFill>
                <a:highlight>
                  <a:schemeClr val="lt1"/>
                </a:highlight>
                <a:latin typeface="Georgia"/>
                <a:ea typeface="Georgia"/>
                <a:cs typeface="Georgia"/>
                <a:sym typeface="Georgia"/>
              </a:rPr>
              <a:t>Acceptance</a:t>
            </a:r>
            <a:r>
              <a:rPr lang="tr-TR" sz="1600" dirty="0">
                <a:solidFill>
                  <a:srgbClr val="292929"/>
                </a:solidFill>
                <a:highlight>
                  <a:schemeClr val="lt1"/>
                </a:highlight>
                <a:latin typeface="Georgia"/>
                <a:ea typeface="Georgia"/>
                <a:cs typeface="Georgia"/>
                <a:sym typeface="Georgia"/>
              </a:rPr>
              <a:t> Test), </a:t>
            </a:r>
            <a:endParaRPr sz="1600" dirty="0">
              <a:solidFill>
                <a:srgbClr val="292929"/>
              </a:solidFill>
              <a:highlight>
                <a:schemeClr val="lt1"/>
              </a:highlight>
              <a:latin typeface="Georgia"/>
              <a:ea typeface="Georgia"/>
              <a:cs typeface="Georgia"/>
              <a:sym typeface="Georgia"/>
            </a:endParaRPr>
          </a:p>
          <a:p>
            <a:pPr marL="0" lvl="0" indent="0" algn="l" rtl="0">
              <a:lnSpc>
                <a:spcPct val="120000"/>
              </a:lnSpc>
              <a:spcBef>
                <a:spcPts val="1100"/>
              </a:spcBef>
              <a:spcAft>
                <a:spcPts val="0"/>
              </a:spcAft>
              <a:buClr>
                <a:schemeClr val="dk1"/>
              </a:buClr>
              <a:buSzPts val="1100"/>
              <a:buFont typeface="Arial"/>
              <a:buNone/>
            </a:pPr>
            <a:r>
              <a:rPr lang="tr-TR" sz="1600" dirty="0">
                <a:solidFill>
                  <a:srgbClr val="292929"/>
                </a:solidFill>
                <a:highlight>
                  <a:schemeClr val="lt1"/>
                </a:highlight>
                <a:latin typeface="Georgia"/>
                <a:ea typeface="Georgia"/>
                <a:cs typeface="Georgia"/>
                <a:sym typeface="Georgia"/>
              </a:rPr>
              <a:t>yeni geliştirilen yazılımın/ürünün piyasaya sürülmeden önce yapılması gereken son ve en önemli proje aşamalarından biridir. </a:t>
            </a:r>
            <a:endParaRPr sz="1600" dirty="0">
              <a:solidFill>
                <a:srgbClr val="292929"/>
              </a:solidFill>
              <a:highlight>
                <a:schemeClr val="lt1"/>
              </a:highlight>
              <a:latin typeface="Georgia"/>
              <a:ea typeface="Georgia"/>
              <a:cs typeface="Georgia"/>
              <a:sym typeface="Georgia"/>
            </a:endParaRPr>
          </a:p>
          <a:p>
            <a:pPr marL="0" lvl="0" indent="0" algn="l" rtl="0">
              <a:lnSpc>
                <a:spcPct val="120000"/>
              </a:lnSpc>
              <a:spcBef>
                <a:spcPts val="1100"/>
              </a:spcBef>
              <a:spcAft>
                <a:spcPts val="0"/>
              </a:spcAft>
              <a:buClr>
                <a:schemeClr val="dk1"/>
              </a:buClr>
              <a:buSzPts val="1100"/>
              <a:buFont typeface="Arial"/>
              <a:buNone/>
            </a:pPr>
            <a:r>
              <a:rPr lang="tr-TR" sz="1600" dirty="0">
                <a:solidFill>
                  <a:srgbClr val="292929"/>
                </a:solidFill>
                <a:highlight>
                  <a:schemeClr val="lt1"/>
                </a:highlight>
                <a:latin typeface="Georgia"/>
                <a:ea typeface="Georgia"/>
                <a:cs typeface="Georgia"/>
                <a:sym typeface="Georgia"/>
              </a:rPr>
              <a:t>Bundan dolayı </a:t>
            </a:r>
            <a:r>
              <a:rPr lang="tr-TR" sz="1600" dirty="0" err="1">
                <a:solidFill>
                  <a:srgbClr val="292929"/>
                </a:solidFill>
                <a:highlight>
                  <a:schemeClr val="lt1"/>
                </a:highlight>
                <a:latin typeface="Georgia"/>
                <a:ea typeface="Georgia"/>
                <a:cs typeface="Georgia"/>
                <a:sym typeface="Georgia"/>
              </a:rPr>
              <a:t>KKT’ne</a:t>
            </a:r>
            <a:r>
              <a:rPr lang="tr-TR" sz="1600" dirty="0">
                <a:solidFill>
                  <a:srgbClr val="292929"/>
                </a:solidFill>
                <a:highlight>
                  <a:schemeClr val="lt1"/>
                </a:highlight>
                <a:latin typeface="Georgia"/>
                <a:ea typeface="Georgia"/>
                <a:cs typeface="Georgia"/>
                <a:sym typeface="Georgia"/>
              </a:rPr>
              <a:t>, yazılım için köprüden önce son çıkış diyebiliriz.</a:t>
            </a:r>
            <a:endParaRPr sz="1600" dirty="0">
              <a:solidFill>
                <a:srgbClr val="292929"/>
              </a:solidFill>
              <a:highlight>
                <a:schemeClr val="lt1"/>
              </a:highlight>
              <a:latin typeface="Georgia"/>
              <a:ea typeface="Georgia"/>
              <a:cs typeface="Georgia"/>
              <a:sym typeface="Georgia"/>
            </a:endParaRPr>
          </a:p>
          <a:p>
            <a:pPr marL="457200" lvl="0" indent="-292100" algn="l" rtl="0">
              <a:lnSpc>
                <a:spcPct val="115000"/>
              </a:lnSpc>
              <a:spcBef>
                <a:spcPts val="200"/>
              </a:spcBef>
              <a:spcAft>
                <a:spcPts val="0"/>
              </a:spcAft>
              <a:buClr>
                <a:srgbClr val="555555"/>
              </a:buClr>
              <a:buSzPts val="1000"/>
              <a:buFont typeface="Verdana"/>
              <a:buChar char="●"/>
            </a:pPr>
            <a:r>
              <a:rPr lang="tr-TR" sz="1000" dirty="0">
                <a:solidFill>
                  <a:srgbClr val="555555"/>
                </a:solidFill>
                <a:highlight>
                  <a:schemeClr val="lt1"/>
                </a:highlight>
                <a:latin typeface="Verdana"/>
                <a:ea typeface="Verdana"/>
                <a:cs typeface="Verdana"/>
                <a:sym typeface="Verdana"/>
              </a:rPr>
              <a:t>Genellikle uygulamayı kullanacak olan son kullanıcı test eder.(İlgili iş birimi).</a:t>
            </a:r>
            <a:endParaRPr sz="1000" dirty="0">
              <a:solidFill>
                <a:srgbClr val="555555"/>
              </a:solidFill>
              <a:highlight>
                <a:schemeClr val="lt1"/>
              </a:highlight>
              <a:latin typeface="Verdana"/>
              <a:ea typeface="Verdana"/>
              <a:cs typeface="Verdana"/>
              <a:sym typeface="Verdana"/>
            </a:endParaRPr>
          </a:p>
          <a:p>
            <a:pPr marL="457200" lvl="0" indent="-292100" algn="l" rtl="0">
              <a:lnSpc>
                <a:spcPct val="115000"/>
              </a:lnSpc>
              <a:spcBef>
                <a:spcPts val="0"/>
              </a:spcBef>
              <a:spcAft>
                <a:spcPts val="0"/>
              </a:spcAft>
              <a:buClr>
                <a:srgbClr val="555555"/>
              </a:buClr>
              <a:buSzPts val="1000"/>
              <a:buFont typeface="Verdana"/>
              <a:buChar char="●"/>
            </a:pPr>
            <a:endParaRPr sz="1000" dirty="0">
              <a:solidFill>
                <a:srgbClr val="555555"/>
              </a:solidFill>
              <a:highlight>
                <a:schemeClr val="lt1"/>
              </a:highlight>
              <a:latin typeface="Verdana"/>
              <a:ea typeface="Verdana"/>
              <a:cs typeface="Verdana"/>
              <a:sym typeface="Verdana"/>
            </a:endParaRPr>
          </a:p>
          <a:p>
            <a:pPr marL="457200" lvl="0" indent="-292100" algn="l" rtl="0">
              <a:lnSpc>
                <a:spcPct val="115000"/>
              </a:lnSpc>
              <a:spcBef>
                <a:spcPts val="0"/>
              </a:spcBef>
              <a:spcAft>
                <a:spcPts val="0"/>
              </a:spcAft>
              <a:buClr>
                <a:srgbClr val="555555"/>
              </a:buClr>
              <a:buSzPts val="1000"/>
              <a:buFont typeface="Verdana"/>
              <a:buChar char="●"/>
            </a:pPr>
            <a:r>
              <a:rPr lang="tr-TR" sz="1000" dirty="0">
                <a:solidFill>
                  <a:srgbClr val="555555"/>
                </a:solidFill>
                <a:highlight>
                  <a:schemeClr val="lt1"/>
                </a:highlight>
                <a:latin typeface="Verdana"/>
                <a:ea typeface="Verdana"/>
                <a:cs typeface="Verdana"/>
                <a:sym typeface="Verdana"/>
              </a:rPr>
              <a:t> Mesela bir firmanın ihtiyaçlarına uygun  olarak </a:t>
            </a:r>
            <a:r>
              <a:rPr lang="tr-TR" sz="1000" dirty="0" err="1">
                <a:solidFill>
                  <a:srgbClr val="555555"/>
                </a:solidFill>
                <a:highlight>
                  <a:schemeClr val="lt1"/>
                </a:highlight>
                <a:latin typeface="Verdana"/>
                <a:ea typeface="Verdana"/>
                <a:cs typeface="Verdana"/>
                <a:sym typeface="Verdana"/>
              </a:rPr>
              <a:t>customer</a:t>
            </a:r>
            <a:r>
              <a:rPr lang="tr-TR" sz="1000" dirty="0">
                <a:solidFill>
                  <a:srgbClr val="555555"/>
                </a:solidFill>
                <a:highlight>
                  <a:schemeClr val="lt1"/>
                </a:highlight>
                <a:latin typeface="Verdana"/>
                <a:ea typeface="Verdana"/>
                <a:cs typeface="Verdana"/>
                <a:sym typeface="Verdana"/>
              </a:rPr>
              <a:t> </a:t>
            </a:r>
            <a:r>
              <a:rPr lang="tr-TR" sz="1000" dirty="0" err="1">
                <a:solidFill>
                  <a:srgbClr val="555555"/>
                </a:solidFill>
                <a:highlight>
                  <a:schemeClr val="lt1"/>
                </a:highlight>
                <a:latin typeface="Verdana"/>
                <a:ea typeface="Verdana"/>
                <a:cs typeface="Verdana"/>
                <a:sym typeface="Verdana"/>
              </a:rPr>
              <a:t>management</a:t>
            </a:r>
            <a:r>
              <a:rPr lang="tr-TR" sz="1000" dirty="0">
                <a:solidFill>
                  <a:srgbClr val="555555"/>
                </a:solidFill>
                <a:highlight>
                  <a:schemeClr val="lt1"/>
                </a:highlight>
                <a:latin typeface="Verdana"/>
                <a:ea typeface="Verdana"/>
                <a:cs typeface="Verdana"/>
                <a:sym typeface="Verdana"/>
              </a:rPr>
              <a:t> / müşteri yönetim programı hazırladınız. O firmada hangi departman kullanacaksa o kişilerin test etmesine imkan verilir.</a:t>
            </a:r>
            <a:endParaRPr sz="1000" dirty="0">
              <a:solidFill>
                <a:srgbClr val="555555"/>
              </a:solidFill>
              <a:highlight>
                <a:schemeClr val="lt1"/>
              </a:highlight>
              <a:latin typeface="Verdana"/>
              <a:ea typeface="Verdana"/>
              <a:cs typeface="Verdana"/>
              <a:sym typeface="Verdana"/>
            </a:endParaRPr>
          </a:p>
          <a:p>
            <a:pPr marL="457200" lvl="0" indent="0" algn="l" rtl="0">
              <a:lnSpc>
                <a:spcPct val="115000"/>
              </a:lnSpc>
              <a:spcBef>
                <a:spcPts val="0"/>
              </a:spcBef>
              <a:spcAft>
                <a:spcPts val="0"/>
              </a:spcAft>
              <a:buNone/>
            </a:pPr>
            <a:endParaRPr sz="1000" dirty="0">
              <a:solidFill>
                <a:srgbClr val="555555"/>
              </a:solidFill>
              <a:highlight>
                <a:schemeClr val="lt1"/>
              </a:highlight>
              <a:latin typeface="Verdana"/>
              <a:ea typeface="Verdana"/>
              <a:cs typeface="Verdana"/>
              <a:sym typeface="Verdana"/>
            </a:endParaRPr>
          </a:p>
          <a:p>
            <a:pPr marL="457200" lvl="0" indent="-292100" algn="l" rtl="0">
              <a:lnSpc>
                <a:spcPct val="115000"/>
              </a:lnSpc>
              <a:spcBef>
                <a:spcPts val="0"/>
              </a:spcBef>
              <a:spcAft>
                <a:spcPts val="0"/>
              </a:spcAft>
              <a:buClr>
                <a:srgbClr val="555555"/>
              </a:buClr>
              <a:buSzPts val="1000"/>
              <a:buFont typeface="Verdana"/>
              <a:buChar char="●"/>
            </a:pPr>
            <a:r>
              <a:rPr lang="tr-TR" sz="1000" dirty="0">
                <a:solidFill>
                  <a:srgbClr val="555555"/>
                </a:solidFill>
                <a:highlight>
                  <a:schemeClr val="lt1"/>
                </a:highlight>
                <a:latin typeface="Verdana"/>
                <a:ea typeface="Verdana"/>
                <a:cs typeface="Verdana"/>
                <a:sym typeface="Verdana"/>
              </a:rPr>
              <a:t> Gereksinimlerin karşılandığını görülünce son kullanıcının onayını alıp teslim işlemine geçilir.</a:t>
            </a:r>
            <a:endParaRPr sz="1000" dirty="0">
              <a:solidFill>
                <a:srgbClr val="555555"/>
              </a:solidFill>
              <a:highlight>
                <a:schemeClr val="lt1"/>
              </a:highlight>
              <a:latin typeface="Verdana"/>
              <a:ea typeface="Verdana"/>
              <a:cs typeface="Verdana"/>
              <a:sym typeface="Verdana"/>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r>
              <a:rPr lang="tr-TR" sz="1400" dirty="0">
                <a:solidFill>
                  <a:srgbClr val="202124"/>
                </a:solidFill>
                <a:highlight>
                  <a:srgbClr val="F8F9FA"/>
                </a:highlight>
              </a:rPr>
              <a:t>Buradan da onayı aldıktan sonra ürün teslim edilir.</a:t>
            </a:r>
            <a:endParaRPr sz="1400" dirty="0">
              <a:solidFill>
                <a:srgbClr val="202124"/>
              </a:solidFill>
              <a:highlight>
                <a:srgbClr val="F8F9FA"/>
              </a:highlight>
            </a:endParaRPr>
          </a:p>
          <a:p>
            <a:pPr marL="0" lvl="0" indent="0" algn="just" rtl="0">
              <a:lnSpc>
                <a:spcPct val="100000"/>
              </a:lnSpc>
              <a:spcBef>
                <a:spcPts val="0"/>
              </a:spcBef>
              <a:spcAft>
                <a:spcPts val="0"/>
              </a:spcAft>
              <a:buSzPts val="1400"/>
              <a:buNone/>
            </a:pPr>
            <a:endParaRPr sz="1800"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f701af75ed_1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gf701af75ed_1_3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Teslim ile birlikte bakım aşaması da başlar.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Teslim edilen projenin artık bakım aşaması proje yaşamı boyunca sürecek şekilde başlamış olur. </a:t>
            </a:r>
            <a:endParaRPr sz="1600">
              <a:solidFill>
                <a:srgbClr val="292929"/>
              </a:solidFill>
              <a:highlight>
                <a:schemeClr val="lt1"/>
              </a:highlight>
              <a:latin typeface="Georgia"/>
              <a:ea typeface="Georgia"/>
              <a:cs typeface="Georgia"/>
              <a:sym typeface="Georgia"/>
            </a:endParaRPr>
          </a:p>
          <a:p>
            <a:pPr marL="0" lvl="0" indent="0" algn="just" rtl="0">
              <a:spcBef>
                <a:spcPts val="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Bu aşamada proje için varsa hatalar düzeltilir, iyileştirmeler yapılır, ürün için istenilirse yeni özellikler eklenir.</a:t>
            </a: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f701af75ed_1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4" name="Google Shape;444;gf701af75ed_1_3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10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Maintenance aşamasında 3 aktivite ortaya çıkar, </a:t>
            </a: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Bunlar nedir arkadaşlar;</a:t>
            </a: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1. Hata düzeltme: Bazı senaryolar test edilmediği için sistemle ilgili hatalar ortaya çıkabilir.</a:t>
            </a: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2. Güncelleme: Yazılımın yeni versiyonuna uygulamanın güncellemesi gerekebilir.</a:t>
            </a: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endParaRPr sz="1600">
              <a:solidFill>
                <a:srgbClr val="292929"/>
              </a:solidFill>
              <a:highlight>
                <a:schemeClr val="lt1"/>
              </a:highlight>
              <a:latin typeface="Georgia"/>
              <a:ea typeface="Georgia"/>
              <a:cs typeface="Georgia"/>
              <a:sym typeface="Georgia"/>
            </a:endParaRPr>
          </a:p>
          <a:p>
            <a:pPr marL="0" lvl="0" indent="0" algn="l" rtl="0">
              <a:spcBef>
                <a:spcPts val="100"/>
              </a:spcBef>
              <a:spcAft>
                <a:spcPts val="0"/>
              </a:spcAft>
              <a:buClr>
                <a:schemeClr val="dk1"/>
              </a:buClr>
              <a:buSzPts val="1100"/>
              <a:buFont typeface="Arial"/>
              <a:buNone/>
            </a:pPr>
            <a:r>
              <a:rPr lang="tr-TR" sz="1600">
                <a:solidFill>
                  <a:srgbClr val="292929"/>
                </a:solidFill>
                <a:highlight>
                  <a:schemeClr val="lt1"/>
                </a:highlight>
                <a:latin typeface="Georgia"/>
                <a:ea typeface="Georgia"/>
                <a:cs typeface="Georgia"/>
                <a:sym typeface="Georgia"/>
              </a:rPr>
              <a:t>3. Geliştirme: Varolan yazılıma yeni özellikler eklenebilir.</a:t>
            </a:r>
            <a:endParaRPr sz="1800"/>
          </a:p>
          <a:p>
            <a:pPr marL="0" lvl="0" indent="0" algn="l" rtl="0">
              <a:lnSpc>
                <a:spcPct val="100000"/>
              </a:lnSpc>
              <a:spcBef>
                <a:spcPts val="120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f701af75ed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0" name="Google Shape;460;gf701af75ed_1_3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20000"/>
              </a:lnSpc>
              <a:spcBef>
                <a:spcPts val="0"/>
              </a:spcBef>
              <a:spcAft>
                <a:spcPts val="0"/>
              </a:spcAft>
              <a:buSzPts val="1100"/>
              <a:buNone/>
            </a:pPr>
            <a:endParaRPr sz="1800" dirty="0">
              <a:solidFill>
                <a:schemeClr val="dk1"/>
              </a:solidFill>
            </a:endParaRPr>
          </a:p>
          <a:p>
            <a:pPr marL="0" lvl="0" indent="0" algn="ctr" rtl="0">
              <a:lnSpc>
                <a:spcPct val="120000"/>
              </a:lnSpc>
              <a:spcBef>
                <a:spcPts val="0"/>
              </a:spcBef>
              <a:spcAft>
                <a:spcPts val="0"/>
              </a:spcAft>
              <a:buClr>
                <a:srgbClr val="3A3F50"/>
              </a:buClr>
              <a:buSzPts val="1100"/>
              <a:buFont typeface="Arial"/>
              <a:buNone/>
            </a:pPr>
            <a:r>
              <a:rPr lang="tr-TR" sz="1800" dirty="0" err="1">
                <a:solidFill>
                  <a:schemeClr val="dk1"/>
                </a:solidFill>
              </a:rPr>
              <a:t>SDLC'nin</a:t>
            </a:r>
            <a:r>
              <a:rPr lang="tr-TR" sz="1800" dirty="0">
                <a:solidFill>
                  <a:schemeClr val="dk1"/>
                </a:solidFill>
              </a:rPr>
              <a:t> ne olduğundan ve aşamalarından detaylıca bahsettik, şimdi sizlere SDLC modelleri hakkında genel bir bilgi vereceğim.</a:t>
            </a:r>
            <a:endParaRPr sz="1800" dirty="0">
              <a:solidFill>
                <a:srgbClr val="202124"/>
              </a:solidFill>
              <a:highlight>
                <a:srgbClr val="F8F9FA"/>
              </a:highlight>
            </a:endParaRPr>
          </a:p>
          <a:p>
            <a:pPr marL="0" lvl="0" indent="0" algn="ctr" rtl="0">
              <a:lnSpc>
                <a:spcPct val="120000"/>
              </a:lnSpc>
              <a:spcBef>
                <a:spcPts val="0"/>
              </a:spcBef>
              <a:spcAft>
                <a:spcPts val="0"/>
              </a:spcAft>
              <a:buSzPts val="1400"/>
              <a:buNone/>
            </a:pPr>
            <a:endParaRPr sz="1800"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f701af75ed_1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5" name="Google Shape;465;gf701af75ed_1_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Her biri farklı yaklaşımlar gerektiren birçok farklı SDLC modeli var</a:t>
            </a:r>
            <a:endParaRPr sz="21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Bunlara geçmeden önce  yansıdaki soruyu cevaplayalım lütfen</a:t>
            </a:r>
            <a:endParaRPr sz="21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21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SDLC modelleri nelerdir?</a:t>
            </a:r>
            <a:endParaRPr sz="1800" b="1">
              <a:solidFill>
                <a:schemeClr val="dk1"/>
              </a:solidFill>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 This is a </a:t>
            </a:r>
            <a:r>
              <a:rPr lang="tr-TR" b="1"/>
              <a:t>Pear Deck</a:t>
            </a:r>
            <a:r>
              <a:rPr lang="tr-TR"/>
              <a:t>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f701af75ed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4" name="Google Shape;474;gf701af75ed_1_3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tr-TR" sz="2100" dirty="0">
                <a:solidFill>
                  <a:srgbClr val="202124"/>
                </a:solidFill>
                <a:highlight>
                  <a:srgbClr val="F8F9FA"/>
                </a:highlight>
              </a:rPr>
              <a:t>SDLC modelleri, bir yazılım geliştirme projesinde,</a:t>
            </a:r>
            <a:endParaRPr sz="2100" dirty="0">
              <a:solidFill>
                <a:srgbClr val="202124"/>
              </a:solidFill>
              <a:highlight>
                <a:srgbClr val="F8F9FA"/>
              </a:highlight>
            </a:endParaRPr>
          </a:p>
          <a:p>
            <a:pPr marL="0" lvl="0" indent="0" algn="just" rtl="0">
              <a:spcBef>
                <a:spcPts val="0"/>
              </a:spcBef>
              <a:spcAft>
                <a:spcPts val="0"/>
              </a:spcAft>
              <a:buNone/>
            </a:pPr>
            <a:endParaRPr sz="2100" dirty="0">
              <a:solidFill>
                <a:srgbClr val="202124"/>
              </a:solidFill>
              <a:highlight>
                <a:srgbClr val="F8F9FA"/>
              </a:highlight>
            </a:endParaRPr>
          </a:p>
          <a:p>
            <a:pPr marL="0" lvl="0" indent="0" algn="just" rtl="0">
              <a:spcBef>
                <a:spcPts val="0"/>
              </a:spcBef>
              <a:spcAft>
                <a:spcPts val="0"/>
              </a:spcAft>
              <a:buClr>
                <a:srgbClr val="3A3F50"/>
              </a:buClr>
              <a:buSzPts val="1100"/>
              <a:buFont typeface="Arial"/>
              <a:buNone/>
            </a:pPr>
            <a:r>
              <a:rPr lang="tr-TR" sz="2100" dirty="0">
                <a:solidFill>
                  <a:srgbClr val="202124"/>
                </a:solidFill>
                <a:highlight>
                  <a:srgbClr val="F8F9FA"/>
                </a:highlight>
              </a:rPr>
              <a:t> her aşamada gerçekleştirilen etkinliklerin birbirleriyle nasıl ilişkili olduğunu açıklar.</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Pek çok model mevcut;</a:t>
            </a: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Yansıda da gördüğümüz gibi, V-Modeli,</a:t>
            </a: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err="1">
                <a:solidFill>
                  <a:schemeClr val="dk1"/>
                </a:solidFill>
              </a:rPr>
              <a:t>Rapid</a:t>
            </a:r>
            <a:r>
              <a:rPr lang="tr-TR" sz="1800" dirty="0">
                <a:solidFill>
                  <a:schemeClr val="dk1"/>
                </a:solidFill>
              </a:rPr>
              <a:t> Deployment dediğimiz RAD modeli,</a:t>
            </a: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Spiral model, </a:t>
            </a:r>
            <a:r>
              <a:rPr lang="tr-TR" sz="1800" dirty="0" err="1">
                <a:solidFill>
                  <a:schemeClr val="dk1"/>
                </a:solidFill>
              </a:rPr>
              <a:t>iterative</a:t>
            </a:r>
            <a:r>
              <a:rPr lang="tr-TR" sz="1800" dirty="0">
                <a:solidFill>
                  <a:schemeClr val="dk1"/>
                </a:solidFill>
              </a:rPr>
              <a:t> model , şelale modeli, agile modeli </a:t>
            </a:r>
            <a:endParaRPr sz="1800" dirty="0">
              <a:solidFill>
                <a:schemeClr val="dk1"/>
              </a:solidFill>
              <a:highlight>
                <a:schemeClr val="lt1"/>
              </a:highlight>
            </a:endParaRPr>
          </a:p>
          <a:p>
            <a:pPr marL="0" lvl="0" indent="0" algn="l" rtl="0">
              <a:lnSpc>
                <a:spcPct val="100000"/>
              </a:lnSpc>
              <a:spcBef>
                <a:spcPts val="0"/>
              </a:spcBef>
              <a:spcAft>
                <a:spcPts val="0"/>
              </a:spcAft>
              <a:buSzPts val="1400"/>
              <a:buNone/>
            </a:pPr>
            <a:endParaRPr sz="18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f701af75ed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 name="Google Shape;86;gf701af75ed_1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3A3F50"/>
              </a:buClr>
              <a:buSzPts val="1100"/>
              <a:buFont typeface="Arial"/>
              <a:buNone/>
            </a:pP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tr-TR" dirty="0"/>
              <a:t>🍐 </a:t>
            </a:r>
            <a:r>
              <a:rPr lang="tr-TR" dirty="0" err="1"/>
              <a:t>This</a:t>
            </a:r>
            <a:r>
              <a:rPr lang="tr-TR" dirty="0"/>
              <a:t> is a </a:t>
            </a:r>
            <a:r>
              <a:rPr lang="tr-TR" dirty="0" err="1">
                <a:highlight>
                  <a:srgbClr val="FFFF00"/>
                </a:highlight>
              </a:rPr>
              <a:t>Pear</a:t>
            </a:r>
            <a:r>
              <a:rPr lang="tr-TR" dirty="0">
                <a:highlight>
                  <a:srgbClr val="FFFF00"/>
                </a:highlight>
              </a:rPr>
              <a:t> </a:t>
            </a:r>
            <a:r>
              <a:rPr lang="tr-TR" dirty="0" err="1">
                <a:highlight>
                  <a:srgbClr val="FFFF00"/>
                </a:highlight>
              </a:rPr>
              <a:t>Deck</a:t>
            </a:r>
            <a:r>
              <a:rPr lang="tr-TR" dirty="0"/>
              <a:t> </a:t>
            </a:r>
            <a:r>
              <a:rPr lang="tr-TR" dirty="0" err="1"/>
              <a:t>Text</a:t>
            </a:r>
            <a:r>
              <a:rPr lang="tr-TR" dirty="0"/>
              <a:t> </a:t>
            </a:r>
            <a:r>
              <a:rPr lang="tr-TR" dirty="0" err="1"/>
              <a:t>Slide</a:t>
            </a:r>
            <a:r>
              <a:rPr lang="tr-TR" dirty="0"/>
              <a:t> </a:t>
            </a:r>
            <a:endParaRPr dirty="0"/>
          </a:p>
          <a:p>
            <a:pPr marL="0" lvl="0" indent="0" algn="l" rtl="0">
              <a:lnSpc>
                <a:spcPct val="100000"/>
              </a:lnSpc>
              <a:spcBef>
                <a:spcPts val="0"/>
              </a:spcBef>
              <a:spcAft>
                <a:spcPts val="0"/>
              </a:spcAft>
              <a:buSzPts val="1400"/>
              <a:buNone/>
            </a:pPr>
            <a:r>
              <a:rPr lang="tr-TR" dirty="0"/>
              <a:t>🍐 </a:t>
            </a:r>
            <a:r>
              <a:rPr lang="tr-TR" dirty="0" err="1"/>
              <a:t>To</a:t>
            </a:r>
            <a:r>
              <a:rPr lang="tr-TR" dirty="0"/>
              <a:t> </a:t>
            </a:r>
            <a:r>
              <a:rPr lang="tr-TR" dirty="0" err="1"/>
              <a:t>edit</a:t>
            </a:r>
            <a:r>
              <a:rPr lang="tr-TR" dirty="0"/>
              <a:t> </a:t>
            </a:r>
            <a:r>
              <a:rPr lang="tr-TR" dirty="0" err="1"/>
              <a:t>the</a:t>
            </a:r>
            <a:r>
              <a:rPr lang="tr-TR" dirty="0"/>
              <a:t> </a:t>
            </a:r>
            <a:r>
              <a:rPr lang="tr-TR" dirty="0" err="1"/>
              <a:t>type</a:t>
            </a:r>
            <a:r>
              <a:rPr lang="tr-TR" dirty="0"/>
              <a:t> of </a:t>
            </a:r>
            <a:r>
              <a:rPr lang="tr-TR" dirty="0" err="1"/>
              <a:t>question</a:t>
            </a:r>
            <a:r>
              <a:rPr lang="tr-TR" dirty="0"/>
              <a:t>, </a:t>
            </a:r>
            <a:r>
              <a:rPr lang="tr-TR" dirty="0" err="1"/>
              <a:t>go</a:t>
            </a:r>
            <a:r>
              <a:rPr lang="tr-TR" dirty="0"/>
              <a:t> </a:t>
            </a:r>
            <a:r>
              <a:rPr lang="tr-TR" dirty="0" err="1"/>
              <a:t>back</a:t>
            </a:r>
            <a:r>
              <a:rPr lang="tr-TR" dirty="0"/>
              <a:t> </a:t>
            </a:r>
            <a:r>
              <a:rPr lang="tr-TR" dirty="0" err="1"/>
              <a:t>to</a:t>
            </a:r>
            <a:r>
              <a:rPr lang="tr-TR" dirty="0"/>
              <a:t> </a:t>
            </a:r>
            <a:r>
              <a:rPr lang="tr-TR" dirty="0" err="1"/>
              <a:t>the</a:t>
            </a:r>
            <a:r>
              <a:rPr lang="tr-TR" dirty="0"/>
              <a:t> "Ask </a:t>
            </a:r>
            <a:r>
              <a:rPr lang="tr-TR" dirty="0" err="1"/>
              <a:t>Students</a:t>
            </a:r>
            <a:r>
              <a:rPr lang="tr-TR" dirty="0"/>
              <a:t> a </a:t>
            </a:r>
            <a:r>
              <a:rPr lang="tr-TR" dirty="0" err="1"/>
              <a:t>Question</a:t>
            </a:r>
            <a:r>
              <a:rPr lang="tr-TR" dirty="0"/>
              <a:t>" in </a:t>
            </a:r>
            <a:r>
              <a:rPr lang="tr-TR" dirty="0" err="1"/>
              <a:t>the</a:t>
            </a:r>
            <a:r>
              <a:rPr lang="tr-TR" dirty="0"/>
              <a:t> </a:t>
            </a:r>
            <a:r>
              <a:rPr lang="tr-TR" dirty="0" err="1"/>
              <a:t>Pear</a:t>
            </a:r>
            <a:r>
              <a:rPr lang="tr-TR" dirty="0"/>
              <a:t> </a:t>
            </a:r>
            <a:r>
              <a:rPr lang="tr-TR" dirty="0" err="1"/>
              <a:t>Deck</a:t>
            </a:r>
            <a:r>
              <a:rPr lang="tr-TR" dirty="0"/>
              <a:t> </a:t>
            </a:r>
            <a:r>
              <a:rPr lang="tr-TR" dirty="0" err="1"/>
              <a:t>sidebar</a:t>
            </a:r>
            <a:r>
              <a:rPr lang="tr-TR" dirty="0"/>
              <a:t>.</a:t>
            </a:r>
            <a:endParaRPr dirty="0"/>
          </a:p>
          <a:p>
            <a:pPr marL="0" lvl="0" indent="0" algn="l" rtl="0">
              <a:lnSpc>
                <a:spcPct val="100000"/>
              </a:lnSpc>
              <a:spcBef>
                <a:spcPts val="0"/>
              </a:spcBef>
              <a:spcAft>
                <a:spcPts val="0"/>
              </a:spcAft>
              <a:buSzPts val="1400"/>
              <a:buNone/>
            </a:pPr>
            <a:endParaRPr dirty="0"/>
          </a:p>
          <a:p>
            <a:pPr marL="0" lvl="0" indent="0" algn="l" rtl="0">
              <a:spcBef>
                <a:spcPts val="0"/>
              </a:spcBef>
              <a:spcAft>
                <a:spcPts val="0"/>
              </a:spcAft>
              <a:buClr>
                <a:schemeClr val="dk1"/>
              </a:buClr>
              <a:buSzPts val="1100"/>
              <a:buFont typeface="Arial"/>
              <a:buNone/>
            </a:pPr>
            <a:r>
              <a:rPr lang="tr-TR" sz="1500" dirty="0">
                <a:solidFill>
                  <a:schemeClr val="dk1"/>
                </a:solidFill>
              </a:rPr>
              <a:t>Şimdi  dersimize biraz ısınalım, </a:t>
            </a:r>
            <a:r>
              <a:rPr lang="tr-TR" sz="1500" dirty="0" err="1">
                <a:solidFill>
                  <a:schemeClr val="dk1"/>
                </a:solidFill>
              </a:rPr>
              <a:t>Peardeck’ten</a:t>
            </a:r>
            <a:r>
              <a:rPr lang="tr-TR" sz="1500" dirty="0">
                <a:solidFill>
                  <a:schemeClr val="dk1"/>
                </a:solidFill>
              </a:rPr>
              <a:t> SDLC konusunda aklınızda ne varsa onu yazmanızı istiyorum. </a:t>
            </a:r>
            <a:endParaRPr sz="1500" dirty="0">
              <a:solidFill>
                <a:schemeClr val="dk1"/>
              </a:solidFill>
            </a:endParaRPr>
          </a:p>
          <a:p>
            <a:pPr marL="0" lvl="0" indent="0" algn="just" rtl="0">
              <a:spcBef>
                <a:spcPts val="0"/>
              </a:spcBef>
              <a:spcAft>
                <a:spcPts val="0"/>
              </a:spcAft>
              <a:buClr>
                <a:schemeClr val="dk1"/>
              </a:buClr>
              <a:buSzPts val="1100"/>
              <a:buFont typeface="Arial"/>
              <a:buNone/>
            </a:pPr>
            <a:endParaRPr sz="1500" dirty="0">
              <a:solidFill>
                <a:schemeClr val="dk1"/>
              </a:solidFill>
            </a:endParaRPr>
          </a:p>
          <a:p>
            <a:pPr marL="0" lvl="0" indent="0" algn="just" rtl="0">
              <a:spcBef>
                <a:spcPts val="0"/>
              </a:spcBef>
              <a:spcAft>
                <a:spcPts val="0"/>
              </a:spcAft>
              <a:buClr>
                <a:schemeClr val="dk1"/>
              </a:buClr>
              <a:buSzPts val="1100"/>
              <a:buFont typeface="Arial"/>
              <a:buNone/>
            </a:pPr>
            <a:r>
              <a:rPr lang="tr-TR" sz="1500" dirty="0">
                <a:solidFill>
                  <a:schemeClr val="dk1"/>
                </a:solidFill>
              </a:rPr>
              <a:t>Herkes yazsın lütfen yanlış yazarım diye düşünmesin, SDLC denince aklınıza ne geliyor yazalım.</a:t>
            </a:r>
            <a:endParaRPr sz="1500" dirty="0">
              <a:solidFill>
                <a:schemeClr val="dk1"/>
              </a:solidFill>
            </a:endParaRPr>
          </a:p>
          <a:p>
            <a:pPr marL="0" lvl="0" indent="0" algn="just" rtl="0">
              <a:spcBef>
                <a:spcPts val="0"/>
              </a:spcBef>
              <a:spcAft>
                <a:spcPts val="0"/>
              </a:spcAft>
              <a:buClr>
                <a:schemeClr val="dk1"/>
              </a:buClr>
              <a:buSzPts val="1100"/>
              <a:buFont typeface="Arial"/>
              <a:buNone/>
            </a:pPr>
            <a:endParaRPr sz="1500" dirty="0">
              <a:solidFill>
                <a:schemeClr val="dk1"/>
              </a:solidFill>
            </a:endParaRPr>
          </a:p>
          <a:p>
            <a:pPr marL="0" lvl="0" indent="0" algn="just" rtl="0">
              <a:spcBef>
                <a:spcPts val="0"/>
              </a:spcBef>
              <a:spcAft>
                <a:spcPts val="0"/>
              </a:spcAft>
              <a:buClr>
                <a:schemeClr val="dk1"/>
              </a:buClr>
              <a:buSzPts val="1100"/>
              <a:buFont typeface="Arial"/>
              <a:buNone/>
            </a:pPr>
            <a:r>
              <a:rPr lang="tr-TR" sz="1500" dirty="0">
                <a:solidFill>
                  <a:schemeClr val="dk1"/>
                </a:solidFill>
              </a:rPr>
              <a:t>Açılımı veya </a:t>
            </a:r>
            <a:r>
              <a:rPr lang="tr-TR" sz="1500" dirty="0" err="1">
                <a:solidFill>
                  <a:schemeClr val="dk1"/>
                </a:solidFill>
              </a:rPr>
              <a:t>türkçesi</a:t>
            </a:r>
            <a:r>
              <a:rPr lang="tr-TR" sz="1500" dirty="0">
                <a:solidFill>
                  <a:schemeClr val="dk1"/>
                </a:solidFill>
              </a:rPr>
              <a:t> </a:t>
            </a:r>
            <a:r>
              <a:rPr lang="tr-TR" sz="1500" dirty="0" err="1">
                <a:solidFill>
                  <a:schemeClr val="dk1"/>
                </a:solidFill>
              </a:rPr>
              <a:t>nedirden</a:t>
            </a:r>
            <a:r>
              <a:rPr lang="tr-TR" sz="1500" dirty="0">
                <a:solidFill>
                  <a:schemeClr val="dk1"/>
                </a:solidFill>
              </a:rPr>
              <a:t> ziyade SDLC denince aklınıza neler geliyor onu yazalım</a:t>
            </a:r>
            <a:endParaRPr sz="1500" dirty="0">
              <a:solidFill>
                <a:schemeClr val="dk1"/>
              </a:solidFill>
            </a:endParaRPr>
          </a:p>
          <a:p>
            <a:pPr marL="0" lvl="0" indent="0" algn="just" rtl="0">
              <a:spcBef>
                <a:spcPts val="0"/>
              </a:spcBef>
              <a:spcAft>
                <a:spcPts val="0"/>
              </a:spcAft>
              <a:buClr>
                <a:schemeClr val="dk1"/>
              </a:buClr>
              <a:buSzPts val="1100"/>
              <a:buFont typeface="Arial"/>
              <a:buNone/>
            </a:pPr>
            <a:endParaRPr sz="1500" dirty="0">
              <a:solidFill>
                <a:schemeClr val="dk1"/>
              </a:solidFill>
            </a:endParaRPr>
          </a:p>
          <a:p>
            <a:pPr marL="0" lvl="0" indent="0" algn="just" rtl="0">
              <a:spcBef>
                <a:spcPts val="0"/>
              </a:spcBef>
              <a:spcAft>
                <a:spcPts val="0"/>
              </a:spcAft>
              <a:buClr>
                <a:schemeClr val="dk1"/>
              </a:buClr>
              <a:buSzPts val="1100"/>
              <a:buFont typeface="Arial"/>
              <a:buNone/>
            </a:pPr>
            <a:r>
              <a:rPr lang="tr-TR" sz="1500" dirty="0">
                <a:solidFill>
                  <a:schemeClr val="dk1"/>
                </a:solidFill>
              </a:rPr>
              <a:t>Güzel, arkadaşlar cevaplarınız için teşekkür ediyorum.</a:t>
            </a:r>
            <a:endParaRPr sz="1500" dirty="0">
              <a:solidFill>
                <a:schemeClr val="dk1"/>
              </a:solidFill>
            </a:endParaRPr>
          </a:p>
          <a:p>
            <a:pPr marL="0" lvl="0" indent="0" algn="just" rtl="0">
              <a:spcBef>
                <a:spcPts val="0"/>
              </a:spcBef>
              <a:spcAft>
                <a:spcPts val="0"/>
              </a:spcAft>
              <a:buClr>
                <a:schemeClr val="dk1"/>
              </a:buClr>
              <a:buSzPts val="1100"/>
              <a:buFont typeface="Arial"/>
              <a:buNone/>
            </a:pPr>
            <a:endParaRPr sz="1500" dirty="0">
              <a:solidFill>
                <a:schemeClr val="dk1"/>
              </a:solidFill>
            </a:endParaRPr>
          </a:p>
          <a:p>
            <a:pPr marL="0" lvl="0" indent="0" algn="just" rtl="0">
              <a:spcBef>
                <a:spcPts val="0"/>
              </a:spcBef>
              <a:spcAft>
                <a:spcPts val="0"/>
              </a:spcAft>
              <a:buClr>
                <a:schemeClr val="dk1"/>
              </a:buClr>
              <a:buSzPts val="1100"/>
              <a:buFont typeface="Arial"/>
              <a:buNone/>
            </a:pPr>
            <a:r>
              <a:rPr lang="tr-TR" sz="1500" dirty="0">
                <a:solidFill>
                  <a:schemeClr val="dk1"/>
                </a:solidFill>
              </a:rPr>
              <a:t>En kısa şekli ile, tek cümle ile açıklayacak olursak SDLC “yazılım geliştirme”  için uygulanan bir proje yönetim metodudur diyebiliriz. Birazdan konunun ayrıntılarına değineceğiz.</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f701af75ed_1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0" name="Google Shape;510;gf701af75ed_1_3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Biz bu modeller içinde geleneksel yöntemlerden Waterfall,</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Modern yaklaşımlardan Agile ve DevOps modeli en bilinen modellerdir.</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Bu derste Şelale (waterfall) modelini göreceğiz.</a:t>
            </a:r>
            <a:endParaRPr sz="1800">
              <a:solidFill>
                <a:srgbClr val="202124"/>
              </a:solidFill>
              <a:highlight>
                <a:srgbClr val="F8F9FA"/>
              </a:highlight>
            </a:endParaRPr>
          </a:p>
          <a:p>
            <a:pPr marL="0" lvl="0" indent="0" algn="ctr" rtl="0">
              <a:lnSpc>
                <a:spcPct val="115000"/>
              </a:lnSpc>
              <a:spcBef>
                <a:spcPts val="0"/>
              </a:spcBef>
              <a:spcAft>
                <a:spcPts val="0"/>
              </a:spcAft>
              <a:buClr>
                <a:schemeClr val="dk1"/>
              </a:buClr>
              <a:buSzPts val="1100"/>
              <a:buFont typeface="Arial"/>
              <a:buNone/>
            </a:pPr>
            <a:endParaRPr sz="1800"/>
          </a:p>
          <a:p>
            <a:pPr marL="0" lvl="0" indent="0" algn="ctr" rtl="0">
              <a:lnSpc>
                <a:spcPct val="115000"/>
              </a:lnSpc>
              <a:spcBef>
                <a:spcPts val="0"/>
              </a:spcBef>
              <a:spcAft>
                <a:spcPts val="0"/>
              </a:spcAft>
              <a:buSzPts val="1400"/>
              <a:buNone/>
            </a:pPr>
            <a:endParaRPr sz="1800">
              <a:highlight>
                <a:schemeClr val="lt1"/>
              </a:highlight>
            </a:endParaRPr>
          </a:p>
          <a:p>
            <a:pPr marL="0" lvl="0" indent="0" algn="l" rtl="0">
              <a:lnSpc>
                <a:spcPct val="115000"/>
              </a:lnSpc>
              <a:spcBef>
                <a:spcPts val="0"/>
              </a:spcBef>
              <a:spcAft>
                <a:spcPts val="0"/>
              </a:spcAft>
              <a:buSzPts val="1400"/>
              <a:buNone/>
            </a:pPr>
            <a:endParaRPr sz="1800">
              <a:highlight>
                <a:schemeClr val="lt1"/>
              </a:highlight>
            </a:endParaRPr>
          </a:p>
          <a:p>
            <a:pPr marL="0" lvl="0" indent="0" algn="l" rtl="0">
              <a:lnSpc>
                <a:spcPct val="115000"/>
              </a:lnSpc>
              <a:spcBef>
                <a:spcPts val="0"/>
              </a:spcBef>
              <a:spcAft>
                <a:spcPts val="0"/>
              </a:spcAft>
              <a:buSzPts val="1400"/>
              <a:buNone/>
            </a:pPr>
            <a:endParaRPr sz="1800">
              <a:highlight>
                <a:schemeClr val="lt1"/>
              </a:highlight>
            </a:endParaRPr>
          </a:p>
          <a:p>
            <a:pPr marL="0" lvl="0" indent="0" algn="l" rtl="0">
              <a:lnSpc>
                <a:spcPct val="115000"/>
              </a:lnSpc>
              <a:spcBef>
                <a:spcPts val="0"/>
              </a:spcBef>
              <a:spcAft>
                <a:spcPts val="0"/>
              </a:spcAft>
              <a:buSzPts val="1400"/>
              <a:buNone/>
            </a:pPr>
            <a:endParaRPr sz="1800">
              <a:highlight>
                <a:schemeClr val="lt1"/>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f701af75ed_1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5" name="Google Shape;545;gf701af75ed_1_4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dirty="0">
                <a:solidFill>
                  <a:schemeClr val="dk1"/>
                </a:solidFill>
              </a:rPr>
              <a:t>Aslında hangi Model olursa olsun </a:t>
            </a:r>
            <a:r>
              <a:rPr lang="tr-TR" sz="1400" dirty="0" err="1">
                <a:solidFill>
                  <a:schemeClr val="dk1"/>
                </a:solidFill>
              </a:rPr>
              <a:t>SDLC’nin</a:t>
            </a:r>
            <a:r>
              <a:rPr lang="tr-TR" sz="1400" dirty="0">
                <a:solidFill>
                  <a:schemeClr val="dk1"/>
                </a:solidFill>
              </a:rPr>
              <a:t> aşamaları takip ediliyor ancak fark uygulanış biçiminden kaynaklanıyor.</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Ortada yapılması gereken bir proje varsa, proje yöneticisi veya şirketin kendisi nasıl bir proje yönetim modelini takip edeceğini belirler. </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lvl="0" indent="0" algn="just" rtl="0">
              <a:spcBef>
                <a:spcPts val="0"/>
              </a:spcBef>
              <a:spcAft>
                <a:spcPts val="0"/>
              </a:spcAft>
              <a:buClr>
                <a:schemeClr val="dk1"/>
              </a:buClr>
              <a:buSzPts val="1100"/>
              <a:buFont typeface="Arial"/>
              <a:buNone/>
            </a:pPr>
            <a:r>
              <a:rPr lang="tr-TR" sz="1400" dirty="0">
                <a:solidFill>
                  <a:schemeClr val="dk1"/>
                </a:solidFill>
              </a:rPr>
              <a:t>Günümüzde yazılım şirketlerinin genellikle Agile ve bunun içinde de </a:t>
            </a:r>
            <a:r>
              <a:rPr lang="tr-TR" sz="1400" dirty="0" err="1">
                <a:solidFill>
                  <a:schemeClr val="dk1"/>
                </a:solidFill>
              </a:rPr>
              <a:t>scrum</a:t>
            </a:r>
            <a:r>
              <a:rPr lang="tr-TR" sz="1400" dirty="0">
                <a:solidFill>
                  <a:schemeClr val="dk1"/>
                </a:solidFill>
              </a:rPr>
              <a:t> veya </a:t>
            </a:r>
            <a:r>
              <a:rPr lang="tr-TR" sz="1400" dirty="0" err="1">
                <a:solidFill>
                  <a:schemeClr val="dk1"/>
                </a:solidFill>
              </a:rPr>
              <a:t>kanban</a:t>
            </a:r>
            <a:r>
              <a:rPr lang="tr-TR" sz="1400" dirty="0">
                <a:solidFill>
                  <a:schemeClr val="dk1"/>
                </a:solidFill>
              </a:rPr>
              <a:t> modellerini kullandıkları görülmektedir arkadaşlar.</a:t>
            </a: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r>
              <a:rPr lang="tr-TR" sz="1800" dirty="0">
                <a:highlight>
                  <a:schemeClr val="lt1"/>
                </a:highlight>
              </a:rPr>
              <a:t>.</a:t>
            </a:r>
            <a:endParaRPr sz="1800" dirty="0">
              <a:highlight>
                <a:schemeClr val="lt1"/>
              </a:highlight>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f701af75ed_1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1" name="Google Shape;551;gf701af75ed_1_4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ctr" rtl="0">
              <a:lnSpc>
                <a:spcPct val="128571"/>
              </a:lnSpc>
              <a:spcBef>
                <a:spcPts val="0"/>
              </a:spcBef>
              <a:spcAft>
                <a:spcPts val="0"/>
              </a:spcAft>
              <a:buClr>
                <a:schemeClr val="dk1"/>
              </a:buClr>
              <a:buSzPts val="1100"/>
              <a:buFont typeface="Arial"/>
              <a:buNone/>
            </a:pPr>
            <a:r>
              <a:rPr lang="tr-TR" sz="1800" dirty="0"/>
              <a:t>modeller ilgili oldukları dönemin donanım ve teknolojileri çerçevesinde ortaya çıkmıştır arkadaşlar.</a:t>
            </a:r>
            <a:endParaRPr sz="1800" dirty="0"/>
          </a:p>
          <a:p>
            <a:pPr marL="0" marR="38100" lvl="0" indent="0" algn="ctr" rtl="0">
              <a:lnSpc>
                <a:spcPct val="128571"/>
              </a:lnSpc>
              <a:spcBef>
                <a:spcPts val="0"/>
              </a:spcBef>
              <a:spcAft>
                <a:spcPts val="0"/>
              </a:spcAft>
              <a:buClr>
                <a:schemeClr val="dk1"/>
              </a:buClr>
              <a:buSzPts val="1100"/>
              <a:buFont typeface="Arial"/>
              <a:buNone/>
            </a:pPr>
            <a:r>
              <a:rPr lang="tr-TR" sz="1800" dirty="0"/>
              <a:t>Bundan 25 yıl önce en iyi model şelale </a:t>
            </a:r>
            <a:r>
              <a:rPr lang="tr-TR" sz="1800" dirty="0" err="1"/>
              <a:t>modeliydi.Şimdi</a:t>
            </a:r>
            <a:r>
              <a:rPr lang="tr-TR" sz="1800" dirty="0"/>
              <a:t> Agile </a:t>
            </a:r>
            <a:r>
              <a:rPr lang="tr-TR" sz="1800" dirty="0" err="1"/>
              <a:t>denilliyor</a:t>
            </a:r>
            <a:r>
              <a:rPr lang="tr-TR" sz="1800" dirty="0"/>
              <a:t>.</a:t>
            </a:r>
            <a:endParaRPr sz="1800" dirty="0"/>
          </a:p>
          <a:p>
            <a:pPr marL="0" marR="38100" lvl="0" indent="0" algn="ctr" rtl="0">
              <a:lnSpc>
                <a:spcPct val="128571"/>
              </a:lnSpc>
              <a:spcBef>
                <a:spcPts val="0"/>
              </a:spcBef>
              <a:spcAft>
                <a:spcPts val="0"/>
              </a:spcAft>
              <a:buClr>
                <a:schemeClr val="dk1"/>
              </a:buClr>
              <a:buSzPts val="1100"/>
              <a:buFont typeface="Arial"/>
              <a:buNone/>
            </a:pPr>
            <a:endParaRPr sz="1800" dirty="0"/>
          </a:p>
          <a:p>
            <a:pPr marL="0" marR="38100" lvl="0" indent="0" algn="ctr" rtl="0">
              <a:lnSpc>
                <a:spcPct val="128571"/>
              </a:lnSpc>
              <a:spcBef>
                <a:spcPts val="0"/>
              </a:spcBef>
              <a:spcAft>
                <a:spcPts val="0"/>
              </a:spcAft>
              <a:buClr>
                <a:schemeClr val="dk1"/>
              </a:buClr>
              <a:buSzPts val="1100"/>
              <a:buFont typeface="Arial"/>
              <a:buNone/>
            </a:pPr>
            <a:r>
              <a:rPr lang="tr-TR" sz="1800" dirty="0"/>
              <a:t>Belki 5 yıl sonra yeni modellerden bahsediyor olacağız.</a:t>
            </a:r>
            <a:endParaRPr sz="1800" dirty="0"/>
          </a:p>
          <a:p>
            <a:pPr marL="0" marR="38100" lvl="0" indent="0" algn="ctr" rtl="0">
              <a:lnSpc>
                <a:spcPct val="128571"/>
              </a:lnSpc>
              <a:spcBef>
                <a:spcPts val="0"/>
              </a:spcBef>
              <a:spcAft>
                <a:spcPts val="0"/>
              </a:spcAft>
              <a:buClr>
                <a:schemeClr val="dk1"/>
              </a:buClr>
              <a:buSzPts val="1100"/>
              <a:buFont typeface="Arial"/>
              <a:buNone/>
            </a:pPr>
            <a:endParaRPr sz="1800" dirty="0"/>
          </a:p>
          <a:p>
            <a:pPr marL="0" marR="38100" lvl="0" indent="0" algn="ctr" rtl="0">
              <a:lnSpc>
                <a:spcPct val="128571"/>
              </a:lnSpc>
              <a:spcBef>
                <a:spcPts val="0"/>
              </a:spcBef>
              <a:spcAft>
                <a:spcPts val="0"/>
              </a:spcAft>
              <a:buClr>
                <a:schemeClr val="dk1"/>
              </a:buClr>
              <a:buSzPts val="1100"/>
              <a:buFont typeface="Arial"/>
              <a:buNone/>
            </a:pPr>
            <a:r>
              <a:rPr lang="tr-TR" sz="1800" dirty="0"/>
              <a:t>Şirketlerin büyüklükleri, iç organizasyon türleri,</a:t>
            </a:r>
            <a:endParaRPr sz="1800" dirty="0"/>
          </a:p>
          <a:p>
            <a:pPr marL="0" marR="38100" lvl="0" indent="0" algn="ctr" rtl="0">
              <a:lnSpc>
                <a:spcPct val="128571"/>
              </a:lnSpc>
              <a:spcBef>
                <a:spcPts val="0"/>
              </a:spcBef>
              <a:spcAft>
                <a:spcPts val="0"/>
              </a:spcAft>
              <a:buClr>
                <a:schemeClr val="dk1"/>
              </a:buClr>
              <a:buSzPts val="1100"/>
              <a:buFont typeface="Arial"/>
              <a:buNone/>
            </a:pPr>
            <a:r>
              <a:rPr lang="tr-TR" sz="1800" dirty="0"/>
              <a:t>yatay ve dikey hiyerarşi seçimi,</a:t>
            </a:r>
            <a:endParaRPr sz="1800" dirty="0"/>
          </a:p>
          <a:p>
            <a:pPr marL="0" marR="38100" lvl="0" indent="0" algn="ctr" rtl="0">
              <a:lnSpc>
                <a:spcPct val="128571"/>
              </a:lnSpc>
              <a:spcBef>
                <a:spcPts val="0"/>
              </a:spcBef>
              <a:spcAft>
                <a:spcPts val="0"/>
              </a:spcAft>
              <a:buClr>
                <a:schemeClr val="dk1"/>
              </a:buClr>
              <a:buSzPts val="1100"/>
              <a:buFont typeface="Arial"/>
              <a:buNone/>
            </a:pPr>
            <a:r>
              <a:rPr lang="tr-TR" sz="1800" dirty="0"/>
              <a:t>ve elbette projenin kendisi de kullanılacak SDLC modelini etkiler deyip bu bahsi kapatayım.</a:t>
            </a:r>
            <a:endParaRPr sz="1800" dirty="0"/>
          </a:p>
          <a:p>
            <a:pPr marL="0" marR="38100" lvl="0" indent="0" algn="ctr" rtl="0">
              <a:lnSpc>
                <a:spcPct val="128571"/>
              </a:lnSpc>
              <a:spcBef>
                <a:spcPts val="0"/>
              </a:spcBef>
              <a:spcAft>
                <a:spcPts val="0"/>
              </a:spcAft>
              <a:buClr>
                <a:schemeClr val="dk1"/>
              </a:buClr>
              <a:buSzPts val="1100"/>
              <a:buFont typeface="Arial"/>
              <a:buNone/>
            </a:pP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highlight>
                <a:schemeClr val="lt1"/>
              </a:highlight>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f701af75ed_1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8" name="Google Shape;558;gf701af75ed_1_4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a:solidFill>
                  <a:schemeClr val="dk1"/>
                </a:solidFill>
              </a:rPr>
              <a:t>Hangisi geleneksel SDLC modelidir?</a:t>
            </a:r>
            <a:endParaRPr sz="1500">
              <a:solidFill>
                <a:schemeClr val="dk1"/>
              </a:solidFill>
              <a:latin typeface="Barlow Light"/>
              <a:ea typeface="Barlow Light"/>
              <a:cs typeface="Barlow Light"/>
              <a:sym typeface="Barlow Light"/>
            </a:endParaRPr>
          </a:p>
          <a:p>
            <a:pPr marL="0" lvl="0" indent="0" algn="ctr" rtl="0">
              <a:lnSpc>
                <a:spcPct val="100000"/>
              </a:lnSpc>
              <a:spcBef>
                <a:spcPts val="0"/>
              </a:spcBef>
              <a:spcAft>
                <a:spcPts val="0"/>
              </a:spcAft>
              <a:buClr>
                <a:schemeClr val="dk1"/>
              </a:buClr>
              <a:buSzPts val="1100"/>
              <a:buFont typeface="Arial"/>
              <a:buNone/>
            </a:pPr>
            <a:endParaRPr sz="1500">
              <a:solidFill>
                <a:schemeClr val="dk1"/>
              </a:solidFill>
              <a:latin typeface="Barlow Light"/>
              <a:ea typeface="Barlow Light"/>
              <a:cs typeface="Barlow Light"/>
              <a:sym typeface="Barlow Light"/>
            </a:endParaRPr>
          </a:p>
          <a:p>
            <a:pPr marL="0" lvl="0" indent="0" algn="l" rtl="0">
              <a:lnSpc>
                <a:spcPct val="100000"/>
              </a:lnSpc>
              <a:spcBef>
                <a:spcPts val="0"/>
              </a:spcBef>
              <a:spcAft>
                <a:spcPts val="0"/>
              </a:spcAft>
              <a:buSzPts val="1400"/>
              <a:buNone/>
            </a:pPr>
            <a:r>
              <a:rPr lang="tr-TR"/>
              <a:t>🍐 This is a </a:t>
            </a:r>
            <a:r>
              <a:rPr lang="tr-TR" b="1"/>
              <a:t>Pear Deck </a:t>
            </a:r>
            <a:r>
              <a:rPr lang="tr-TR"/>
              <a:t>Multiple Choice Slide. Your current options are: </a:t>
            </a:r>
            <a:r>
              <a:rPr lang="tr-TR" b="1"/>
              <a:t>A: Agile, B: DevOps, C: Waterfall, D: RAD, E: Spiral, </a:t>
            </a:r>
            <a:endParaRPr b="1"/>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c60c461034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7" name="Google Shape;567;g1c60c461034_0_2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a:solidFill>
                  <a:schemeClr val="dk1"/>
                </a:solidFill>
              </a:rPr>
              <a:t>Daha önce de belirttiğim gibi modelleri geleneksel ve modern yöntemler diye ikiye ayırmak mümkün</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Geleneksel modeller nelerdir;</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Özetle SDLC aşamalarının, katı bir şekilde bir birini sıra ile takip ettiği, </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değişimin ve yeni doğan ihtiyaçların sonradan eklenmesinin zor olduğu,</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müşteri ile koordinasyondan ziyade kontrata ve dökümantasyona önem verildiği modeller geleneksel diye adlandırılırken, </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ki bunlara örnek vermek gerekirse Şelale modeli ve  V model gibi.</a:t>
            </a: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1c60c461034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4" name="Google Shape;574;g1c60c461034_0_3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Aşamaların birlikte iç içe yürütüldüğü, </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iletişime önem verilen, </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müşteri ile sürekli koordinasyon halinde olunan </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değişime daha açık  modeller ise modern olarak nitelendirilmektedir.</a:t>
            </a:r>
            <a:endParaRPr sz="1400">
              <a:solidFill>
                <a:schemeClr val="dk1"/>
              </a:solidFill>
            </a:endParaRPr>
          </a:p>
          <a:p>
            <a:pPr marL="0" lvl="0" indent="0" algn="just" rtl="0">
              <a:spcBef>
                <a:spcPts val="0"/>
              </a:spcBef>
              <a:spcAft>
                <a:spcPts val="0"/>
              </a:spcAft>
              <a:buClr>
                <a:schemeClr val="dk1"/>
              </a:buClr>
              <a:buSzPts val="1100"/>
              <a:buFont typeface="Arial"/>
              <a:buNone/>
            </a:pPr>
            <a:r>
              <a:rPr lang="tr-TR" sz="1400">
                <a:solidFill>
                  <a:schemeClr val="dk1"/>
                </a:solidFill>
              </a:rPr>
              <a:t> </a:t>
            </a:r>
            <a:endParaRPr sz="1400">
              <a:solidFill>
                <a:schemeClr val="dk1"/>
              </a:solidFill>
            </a:endParaRPr>
          </a:p>
          <a:p>
            <a:pPr marL="0" lvl="0" indent="0" algn="just" rtl="0">
              <a:spcBef>
                <a:spcPts val="0"/>
              </a:spcBef>
              <a:spcAft>
                <a:spcPts val="0"/>
              </a:spcAft>
              <a:buNone/>
            </a:pPr>
            <a:r>
              <a:rPr lang="tr-TR" sz="1400">
                <a:solidFill>
                  <a:schemeClr val="dk1"/>
                </a:solidFill>
              </a:rPr>
              <a:t>Modern yöntemlerden en ünlüsü ise Agile’dır. </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None/>
            </a:pPr>
            <a:r>
              <a:rPr lang="tr-TR" sz="1400">
                <a:solidFill>
                  <a:schemeClr val="dk1"/>
                </a:solidFill>
              </a:rPr>
              <a:t>Geleneksel ve Agile karşılaştırmasının ayrıntısına Agile dersinde işleyeceğiz.</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None/>
            </a:pPr>
            <a:r>
              <a:rPr lang="tr-TR" sz="1400">
                <a:solidFill>
                  <a:schemeClr val="dk1"/>
                </a:solidFill>
              </a:rPr>
              <a:t>Neden böyle yeni bir ihtiyaç doğmuş, geleneksel yöntemler nerede tıkanmış, dersin ilerleyen bölümlerinde hep beraber göreceğiz</a:t>
            </a:r>
            <a:endParaRPr sz="1400">
              <a:solidFill>
                <a:schemeClr val="dk1"/>
              </a:solidFill>
            </a:endParaRPr>
          </a:p>
          <a:p>
            <a:pPr marL="0" lvl="0" indent="0" algn="just" rtl="0">
              <a:spcBef>
                <a:spcPts val="0"/>
              </a:spcBef>
              <a:spcAft>
                <a:spcPts val="0"/>
              </a:spcAft>
              <a:buNone/>
            </a:pPr>
            <a:endParaRPr sz="1400">
              <a:solidFill>
                <a:schemeClr val="dk1"/>
              </a:solidFill>
            </a:endParaRPr>
          </a:p>
          <a:p>
            <a:pPr marL="0" lvl="0" indent="0" algn="just" rtl="0">
              <a:spcBef>
                <a:spcPts val="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f701af75ed_1_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1" name="Google Shape;581;gf701af75ed_1_4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tr-TR" sz="1800"/>
              <a:t>we will examine today  the waterfall model.</a:t>
            </a:r>
            <a:endParaRPr sz="1800"/>
          </a:p>
          <a:p>
            <a:pPr marL="0" marR="38100" lvl="0" indent="0" algn="ctr" rtl="0">
              <a:lnSpc>
                <a:spcPct val="128571"/>
              </a:lnSpc>
              <a:spcBef>
                <a:spcPts val="1200"/>
              </a:spcBef>
              <a:spcAft>
                <a:spcPts val="0"/>
              </a:spcAft>
              <a:buSzPts val="1400"/>
              <a:buNone/>
            </a:pPr>
            <a:r>
              <a:rPr lang="tr-TR" sz="1800"/>
              <a:t>This is </a:t>
            </a:r>
            <a:r>
              <a:rPr lang="tr-TR" sz="1800">
                <a:solidFill>
                  <a:srgbClr val="3A3F50"/>
                </a:solidFill>
                <a:highlight>
                  <a:schemeClr val="lt1"/>
                </a:highlight>
              </a:rPr>
              <a:t>the earliest approach and a widely accepted SDLC model. </a:t>
            </a:r>
            <a:endParaRPr sz="1800">
              <a:solidFill>
                <a:srgbClr val="3A3F50"/>
              </a:solidFill>
              <a:highlight>
                <a:schemeClr val="lt1"/>
              </a:highlight>
            </a:endParaRPr>
          </a:p>
          <a:p>
            <a:pPr marL="0" marR="38100" lvl="0" indent="0" algn="ctr" rtl="0">
              <a:lnSpc>
                <a:spcPct val="128571"/>
              </a:lnSpc>
              <a:spcBef>
                <a:spcPts val="1200"/>
              </a:spcBef>
              <a:spcAft>
                <a:spcPts val="0"/>
              </a:spcAft>
              <a:buSzPts val="1400"/>
              <a:buNone/>
            </a:pPr>
            <a:r>
              <a:rPr lang="tr-TR" sz="1800">
                <a:solidFill>
                  <a:srgbClr val="3A3F50"/>
                </a:solidFill>
                <a:highlight>
                  <a:schemeClr val="lt1"/>
                </a:highlight>
              </a:rPr>
              <a:t>and accepted as </a:t>
            </a:r>
            <a:r>
              <a:rPr lang="tr-TR" sz="1800"/>
              <a:t>classic model in software development in this field.</a:t>
            </a:r>
            <a:endParaRPr sz="1800"/>
          </a:p>
          <a:p>
            <a:pPr marL="0" marR="38100" lvl="0" indent="0" algn="ctr" rtl="0">
              <a:lnSpc>
                <a:spcPct val="128571"/>
              </a:lnSpc>
              <a:spcBef>
                <a:spcPts val="1200"/>
              </a:spcBef>
              <a:spcAft>
                <a:spcPts val="0"/>
              </a:spcAft>
              <a:buSzPts val="1400"/>
              <a:buNone/>
            </a:pPr>
            <a:endParaRPr sz="1800"/>
          </a:p>
          <a:p>
            <a:pPr marL="0" marR="38100" lvl="0" indent="0" algn="l" rtl="0">
              <a:lnSpc>
                <a:spcPct val="128571"/>
              </a:lnSpc>
              <a:spcBef>
                <a:spcPts val="1200"/>
              </a:spcBef>
              <a:spcAft>
                <a:spcPts val="0"/>
              </a:spcAft>
              <a:buSzPts val="1400"/>
              <a:buNone/>
            </a:pPr>
            <a:r>
              <a:rPr lang="tr-TR" sz="1800"/>
              <a:t>But before lests give a break</a:t>
            </a:r>
            <a:endParaRPr sz="1800"/>
          </a:p>
          <a:p>
            <a:pPr marL="457200" lvl="0" indent="0" algn="l" rtl="0">
              <a:lnSpc>
                <a:spcPct val="115000"/>
              </a:lnSpc>
              <a:spcBef>
                <a:spcPts val="1200"/>
              </a:spcBef>
              <a:spcAft>
                <a:spcPts val="0"/>
              </a:spcAft>
              <a:buSzPts val="1400"/>
              <a:buNone/>
            </a:pPr>
            <a:endParaRPr sz="180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f701af75ed_1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7" name="Google Shape;587;gf701af75ed_1_4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600" dirty="0">
                <a:solidFill>
                  <a:srgbClr val="202124"/>
                </a:solidFill>
                <a:highlight>
                  <a:srgbClr val="F8F9FA"/>
                </a:highlight>
              </a:rPr>
              <a:t>Şelale Modeli, yazılım geliştirme için kullanılan en eski ve en yaygın olarak, kabul gören bir SDLC modelidir. </a:t>
            </a:r>
            <a:endParaRPr sz="16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6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600" dirty="0">
                <a:solidFill>
                  <a:srgbClr val="202124"/>
                </a:solidFill>
                <a:highlight>
                  <a:srgbClr val="F8F9FA"/>
                </a:highlight>
              </a:rPr>
              <a:t>Bu modelin anlaşılması ve kullanılması çok basittir. Modeli, yazılım geliştirme sürecinin aşamaları arasındaki geçişi bir şelalenin dökülmesi gibi düşünebiliriz.</a:t>
            </a:r>
            <a:endParaRPr sz="1800"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f701af75ed_1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4" name="Google Shape;594;gf701af75ed_1_4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400">
                <a:solidFill>
                  <a:schemeClr val="dk1"/>
                </a:solidFill>
              </a:rPr>
              <a:t>Sizce Waterfall modeli hangi yıllarda ortaya çıkmıştır?</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 This is a </a:t>
            </a:r>
            <a:r>
              <a:rPr lang="tr-TR" b="1"/>
              <a:t>Pear Deck</a:t>
            </a:r>
            <a:r>
              <a:rPr lang="tr-TR"/>
              <a:t> Multiple Choice Slide. Your current options are: A: 1960, B: 1970, C: 1980, D: 1990, E: 2000,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a:p>
            <a:pPr marL="0" lvl="0" indent="0" algn="l" rtl="0">
              <a:spcBef>
                <a:spcPts val="0"/>
              </a:spcBef>
              <a:spcAft>
                <a:spcPts val="0"/>
              </a:spcAft>
              <a:buClr>
                <a:schemeClr val="dk1"/>
              </a:buClr>
              <a:buSzPts val="1400"/>
              <a:buFont typeface="Arial"/>
              <a:buNone/>
            </a:pPr>
            <a:r>
              <a:rPr lang="tr-TR">
                <a:solidFill>
                  <a:schemeClr val="dk1"/>
                </a:solidFill>
              </a:rPr>
              <a:t>1970</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f701af75ed_1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3" name="Google Shape;603;gf701af75ed_1_4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400">
                <a:solidFill>
                  <a:schemeClr val="dk1"/>
                </a:solidFill>
              </a:rPr>
              <a:t>Waterfall modeli 70’li yıllarda ortaya çıkmıştır.</a:t>
            </a:r>
            <a:endParaRPr sz="140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r>
              <a:rPr lang="tr-TR" sz="1400">
                <a:solidFill>
                  <a:schemeClr val="dk1"/>
                </a:solidFill>
              </a:rPr>
              <a:t>günün değişen ihtiyaçlarına göre zaman içinde gelişim göstererek farklı modeller doğmuştur.</a:t>
            </a:r>
            <a:endParaRPr sz="140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endParaRPr sz="140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r>
              <a:rPr lang="tr-TR" sz="1400">
                <a:solidFill>
                  <a:schemeClr val="dk1"/>
                </a:solidFill>
              </a:rPr>
              <a:t>(agile 2000’li yıllarda - agile manifestosu şubat 2001 yılında yayınlanmış)</a:t>
            </a:r>
            <a:endParaRPr sz="1800" b="1"/>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f701af75ed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f701af75ed_1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800" dirty="0">
                <a:solidFill>
                  <a:schemeClr val="dk1"/>
                </a:solidFill>
              </a:rPr>
              <a:t>SDLC konusu neden önemli, şu an pek çoğunuz eski kariyerlerinizi geride bırakıp yeni bir alanda kariyer  yapmaya doğru ilk adımlarınızı atıyorsunuz. </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İnşallah ileride gireceğiniz işlerde yazılım projelerinde görev aldığınızda takip edilecek bir süreç var. </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Bu süreçler firmanın yapısına, projenin büyüklüğüne göre değişiklik gösterse de temel dinamikleri aynı. </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r>
              <a:rPr lang="tr-TR" sz="1800" dirty="0">
                <a:solidFill>
                  <a:schemeClr val="dk1"/>
                </a:solidFill>
              </a:rPr>
              <a:t>Bu kursta göreceğimiz SDLC, Agile, </a:t>
            </a:r>
            <a:r>
              <a:rPr lang="tr-TR" sz="1800" dirty="0" err="1">
                <a:solidFill>
                  <a:schemeClr val="dk1"/>
                </a:solidFill>
              </a:rPr>
              <a:t>scrum</a:t>
            </a:r>
            <a:r>
              <a:rPr lang="tr-TR" sz="1800" dirty="0">
                <a:solidFill>
                  <a:schemeClr val="dk1"/>
                </a:solidFill>
              </a:rPr>
              <a:t>, </a:t>
            </a:r>
            <a:r>
              <a:rPr lang="tr-TR" sz="1800" dirty="0" err="1">
                <a:solidFill>
                  <a:schemeClr val="dk1"/>
                </a:solidFill>
              </a:rPr>
              <a:t>kanban</a:t>
            </a:r>
            <a:r>
              <a:rPr lang="tr-TR" sz="1800" dirty="0">
                <a:solidFill>
                  <a:schemeClr val="dk1"/>
                </a:solidFill>
              </a:rPr>
              <a:t>, </a:t>
            </a:r>
            <a:r>
              <a:rPr lang="tr-TR" sz="1800" dirty="0" err="1">
                <a:solidFill>
                  <a:schemeClr val="dk1"/>
                </a:solidFill>
              </a:rPr>
              <a:t>jira</a:t>
            </a:r>
            <a:r>
              <a:rPr lang="tr-TR" sz="1800" dirty="0">
                <a:solidFill>
                  <a:schemeClr val="dk1"/>
                </a:solidFill>
              </a:rPr>
              <a:t> gibi konular ile, işte sizin gelecekte çalışacağınız işlerinizde takip edeceğiniz süreçleri, günlük çalışma  şeklinizi, diğer takım arkadaşlarınız ile nasıl bir etkileşim içinde olacağınızı, en temel şekilde ortaya koymaya çalışacağız.</a:t>
            </a:r>
            <a:endParaRPr sz="1800" dirty="0">
              <a:solidFill>
                <a:schemeClr val="dk1"/>
              </a:solidFill>
            </a:endParaRPr>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f701af75ed_1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9" name="Google Shape;619;gf701af75ed_1_4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600">
                <a:solidFill>
                  <a:schemeClr val="dk1"/>
                </a:solidFill>
              </a:rPr>
              <a:t>Daha önce de belirttiğim gibi waterfall modeli en eski ve kabul görmüş modellerden biridir. </a:t>
            </a:r>
            <a:endParaRPr sz="1600">
              <a:solidFill>
                <a:schemeClr val="dk1"/>
              </a:solidFill>
            </a:endParaRPr>
          </a:p>
          <a:p>
            <a:pPr marL="0" lvl="0" indent="0" algn="just" rtl="0">
              <a:spcBef>
                <a:spcPts val="0"/>
              </a:spcBef>
              <a:spcAft>
                <a:spcPts val="0"/>
              </a:spcAft>
              <a:buClr>
                <a:schemeClr val="dk1"/>
              </a:buClr>
              <a:buSzPts val="1100"/>
              <a:buFont typeface="Arial"/>
              <a:buNone/>
            </a:pP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Esasında ilk olarak imalat ve inşaat sektörü gibi faaliyet alanlarında kullanılmıştır.</a:t>
            </a:r>
            <a:endParaRPr sz="1600">
              <a:solidFill>
                <a:schemeClr val="dk1"/>
              </a:solidFill>
            </a:endParaRPr>
          </a:p>
          <a:p>
            <a:pPr marL="0" lvl="0" indent="0" algn="just" rtl="0">
              <a:spcBef>
                <a:spcPts val="0"/>
              </a:spcBef>
              <a:spcAft>
                <a:spcPts val="0"/>
              </a:spcAft>
              <a:buClr>
                <a:schemeClr val="dk1"/>
              </a:buClr>
              <a:buSzPts val="1100"/>
              <a:buFont typeface="Arial"/>
              <a:buNone/>
            </a:pP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Bilgisayar teknolojisindeki ilerlemeye paralel olarak o dönemki yazılım geliştirme süreçlerinde de kullanılmaya başlandı.</a:t>
            </a:r>
            <a:endParaRPr sz="1600">
              <a:solidFill>
                <a:schemeClr val="dk1"/>
              </a:solidFill>
            </a:endParaRPr>
          </a:p>
          <a:p>
            <a:pPr marL="0" lvl="0" indent="0" algn="just" rtl="0">
              <a:spcBef>
                <a:spcPts val="0"/>
              </a:spcBef>
              <a:spcAft>
                <a:spcPts val="0"/>
              </a:spcAft>
              <a:buClr>
                <a:schemeClr val="dk1"/>
              </a:buClr>
              <a:buSzPts val="1100"/>
              <a:buFont typeface="Arial"/>
              <a:buNone/>
            </a:pP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O dönem için bu yöntem yeterli denebilir. </a:t>
            </a:r>
            <a:endParaRPr sz="1600">
              <a:solidFill>
                <a:schemeClr val="dk1"/>
              </a:solidFill>
            </a:endParaRPr>
          </a:p>
          <a:p>
            <a:pPr marL="0" lvl="0" indent="0" algn="just" rtl="0">
              <a:spcBef>
                <a:spcPts val="0"/>
              </a:spcBef>
              <a:spcAft>
                <a:spcPts val="0"/>
              </a:spcAft>
              <a:buClr>
                <a:schemeClr val="dk1"/>
              </a:buClr>
              <a:buSzPts val="1100"/>
              <a:buFont typeface="Arial"/>
              <a:buNone/>
            </a:pPr>
            <a:endParaRPr sz="1600">
              <a:solidFill>
                <a:schemeClr val="dk1"/>
              </a:solidFill>
            </a:endParaRPr>
          </a:p>
          <a:p>
            <a:pPr marL="0" lvl="0" indent="0" algn="just" rtl="0">
              <a:spcBef>
                <a:spcPts val="0"/>
              </a:spcBef>
              <a:spcAft>
                <a:spcPts val="0"/>
              </a:spcAft>
              <a:buClr>
                <a:schemeClr val="dk1"/>
              </a:buClr>
              <a:buSzPts val="1100"/>
              <a:buFont typeface="Arial"/>
              <a:buNone/>
            </a:pPr>
            <a:r>
              <a:rPr lang="tr-TR" sz="1600">
                <a:solidFill>
                  <a:schemeClr val="dk1"/>
                </a:solidFill>
              </a:rPr>
              <a:t>Günümüzdeki gibi pek çok farklı yazılımın bulunmadığı, web veya mobil uygulamaların olmadığı, ürün tanımının sabit olduğu nisbeten küçük projelerin geliştirilmesinde yeterliydi.</a:t>
            </a:r>
            <a:endParaRPr sz="1800">
              <a:solidFill>
                <a:srgbClr val="202122"/>
              </a:solidFill>
            </a:endParaRPr>
          </a:p>
          <a:p>
            <a:pPr marL="0" lvl="0" indent="0" algn="ctr" rtl="0">
              <a:lnSpc>
                <a:spcPct val="100000"/>
              </a:lnSpc>
              <a:spcBef>
                <a:spcPts val="0"/>
              </a:spcBef>
              <a:spcAft>
                <a:spcPts val="0"/>
              </a:spcAft>
              <a:buClr>
                <a:schemeClr val="dk1"/>
              </a:buClr>
              <a:buSzPts val="1100"/>
              <a:buFont typeface="Arial"/>
              <a:buNone/>
            </a:pPr>
            <a:endParaRPr sz="1800">
              <a:solidFill>
                <a:srgbClr val="202122"/>
              </a:solidFill>
            </a:endParaRPr>
          </a:p>
          <a:p>
            <a:pPr marL="0" lvl="0" indent="0" algn="ctr" rtl="0">
              <a:lnSpc>
                <a:spcPct val="100000"/>
              </a:lnSpc>
              <a:spcBef>
                <a:spcPts val="0"/>
              </a:spcBef>
              <a:spcAft>
                <a:spcPts val="0"/>
              </a:spcAft>
              <a:buSzPts val="1400"/>
              <a:buNone/>
            </a:pPr>
            <a:endParaRPr sz="1800">
              <a:solidFill>
                <a:srgbClr val="202122"/>
              </a:solidFill>
            </a:endParaRPr>
          </a:p>
          <a:p>
            <a:pPr marL="0" lvl="0" indent="0" algn="ctr" rtl="0">
              <a:lnSpc>
                <a:spcPct val="100000"/>
              </a:lnSpc>
              <a:spcBef>
                <a:spcPts val="0"/>
              </a:spcBef>
              <a:spcAft>
                <a:spcPts val="0"/>
              </a:spcAft>
              <a:buSzPts val="1400"/>
              <a:buNone/>
            </a:pPr>
            <a:endParaRPr sz="1800">
              <a:solidFill>
                <a:srgbClr val="202122"/>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f701af75ed_1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6" name="Google Shape;626;gf701af75ed_1_4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tr-TR" sz="1400" dirty="0">
                <a:solidFill>
                  <a:schemeClr val="dk1"/>
                </a:solidFill>
              </a:rPr>
              <a:t>Şimdi sırasıyla safhaların uygulanmasına bakalım :</a:t>
            </a:r>
            <a:endParaRPr sz="1400" dirty="0">
              <a:solidFill>
                <a:schemeClr val="dk1"/>
              </a:solidFill>
            </a:endParaRPr>
          </a:p>
          <a:p>
            <a:pPr marL="0" lvl="0" indent="0" algn="just" rtl="0">
              <a:spcBef>
                <a:spcPts val="0"/>
              </a:spcBef>
              <a:spcAft>
                <a:spcPts val="0"/>
              </a:spcAft>
              <a:buClr>
                <a:schemeClr val="dk1"/>
              </a:buClr>
              <a:buSzPts val="1100"/>
              <a:buFont typeface="Arial"/>
              <a:buNone/>
            </a:pPr>
            <a:endParaRPr sz="1400" dirty="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r>
              <a:rPr lang="tr-TR" sz="1400" dirty="0">
                <a:solidFill>
                  <a:srgbClr val="202124"/>
                </a:solidFill>
                <a:highlight>
                  <a:srgbClr val="F8F9FA"/>
                </a:highlight>
              </a:rPr>
              <a:t>Gereksinimlerin belirlenmesi ve analiz - Bu süreç sırasında, oluşturulacak tüm olası sistem gereksinimleri toplanır ve çok kapsamlı bir SRS belgesi hazırlanır.</a:t>
            </a:r>
            <a:endParaRPr sz="14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4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400" dirty="0">
                <a:solidFill>
                  <a:srgbClr val="202124"/>
                </a:solidFill>
                <a:highlight>
                  <a:srgbClr val="F8F9FA"/>
                </a:highlight>
              </a:rPr>
              <a:t>Süreç içerisinde yenilik ve değişiklik yapılamayacağı için bu safhada istekler çok net şekilde ortaya konmalıdır. </a:t>
            </a:r>
            <a:endParaRPr sz="1400" dirty="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400" dirty="0">
              <a:solidFill>
                <a:srgbClr val="202124"/>
              </a:solidFill>
              <a:highlight>
                <a:srgbClr val="F8F9FA"/>
              </a:highlight>
            </a:endParaRPr>
          </a:p>
          <a:p>
            <a:pPr marL="0" lvl="0" indent="0" algn="just" rtl="0">
              <a:spcBef>
                <a:spcPts val="0"/>
              </a:spcBef>
              <a:spcAft>
                <a:spcPts val="0"/>
              </a:spcAft>
              <a:buClr>
                <a:schemeClr val="dk1"/>
              </a:buClr>
              <a:buSzPts val="1100"/>
              <a:buFont typeface="Arial"/>
              <a:buNone/>
            </a:pPr>
            <a:r>
              <a:rPr lang="tr-TR" sz="1400" dirty="0">
                <a:solidFill>
                  <a:schemeClr val="dk1"/>
                </a:solidFill>
              </a:rPr>
              <a:t>Bu safhanın çıktısı bir sonraki safhada kullanılacak olan  SRS </a:t>
            </a:r>
            <a:r>
              <a:rPr lang="tr-TR" sz="1400" dirty="0" err="1">
                <a:solidFill>
                  <a:schemeClr val="dk1"/>
                </a:solidFill>
              </a:rPr>
              <a:t>dökümanıdır</a:t>
            </a:r>
            <a:r>
              <a:rPr lang="tr-TR" sz="1400" dirty="0">
                <a:solidFill>
                  <a:schemeClr val="dk1"/>
                </a:solidFill>
              </a:rPr>
              <a:t>.</a:t>
            </a: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p>
          <a:p>
            <a:pPr marL="0" lvl="0" indent="0" algn="l" rtl="0">
              <a:lnSpc>
                <a:spcPct val="100000"/>
              </a:lnSpc>
              <a:spcBef>
                <a:spcPts val="0"/>
              </a:spcBef>
              <a:spcAft>
                <a:spcPts val="0"/>
              </a:spcAft>
              <a:buSzPts val="1400"/>
              <a:buNone/>
            </a:pPr>
            <a:endParaRPr sz="1800" dirty="0">
              <a:highlight>
                <a:srgbClr val="FFFFFF"/>
              </a:highlight>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f701af75ed_1_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6" name="Google Shape;636;gf701af75ed_1_4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400">
                <a:solidFill>
                  <a:srgbClr val="202124"/>
                </a:solidFill>
                <a:highlight>
                  <a:srgbClr val="F8F9FA"/>
                </a:highlight>
              </a:rPr>
              <a:t>Bu aşamada ilk aşamadan itibaren gereksinimler gözden geçirilecek ve sistem tasarımı hazırlanacaktır. </a:t>
            </a: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400">
                <a:solidFill>
                  <a:srgbClr val="202124"/>
                </a:solidFill>
                <a:highlight>
                  <a:srgbClr val="F8F9FA"/>
                </a:highlight>
              </a:rPr>
              <a:t>Bu sistem tasarımı, donanım ve sistemin teknik özelliklerini belirlemeye yardımcı olur ve genel sistem mimarisinin tanımlanmasına yardımcı olur.</a:t>
            </a:r>
            <a:endParaRPr sz="1400">
              <a:solidFill>
                <a:srgbClr val="202124"/>
              </a:solidFill>
              <a:highlight>
                <a:srgbClr val="F8F9FA"/>
              </a:highlight>
            </a:endParaRPr>
          </a:p>
          <a:p>
            <a:pPr marL="0" lvl="0" indent="0" algn="just" rtl="0">
              <a:spcBef>
                <a:spcPts val="0"/>
              </a:spcBef>
              <a:spcAft>
                <a:spcPts val="0"/>
              </a:spcAft>
              <a:buClr>
                <a:schemeClr val="dk1"/>
              </a:buClr>
              <a:buSzPts val="1100"/>
              <a:buFont typeface="Arial"/>
              <a:buNone/>
            </a:pPr>
            <a:endParaRPr sz="1400">
              <a:solidFill>
                <a:schemeClr val="dk1"/>
              </a:solidFill>
            </a:endParaRPr>
          </a:p>
          <a:p>
            <a:pPr marL="0" marR="38100" lvl="0" indent="0" algn="l" rtl="0">
              <a:lnSpc>
                <a:spcPct val="128571"/>
              </a:lnSpc>
              <a:spcBef>
                <a:spcPts val="0"/>
              </a:spcBef>
              <a:spcAft>
                <a:spcPts val="0"/>
              </a:spcAft>
              <a:buClr>
                <a:schemeClr val="dk1"/>
              </a:buClr>
              <a:buSzPts val="1100"/>
              <a:buFont typeface="Arial"/>
              <a:buNone/>
            </a:pPr>
            <a:r>
              <a:rPr lang="tr-TR" sz="1400">
                <a:solidFill>
                  <a:srgbClr val="202124"/>
                </a:solidFill>
                <a:highlight>
                  <a:srgbClr val="F8F9FA"/>
                </a:highlight>
              </a:rPr>
              <a:t>Bu aşamanın çıktısı ise Yazılım Tasarım Belgesi </a:t>
            </a:r>
            <a:r>
              <a:rPr lang="tr-TR" sz="1400" b="1">
                <a:solidFill>
                  <a:srgbClr val="0A8C8E"/>
                </a:solidFill>
                <a:highlight>
                  <a:schemeClr val="lt1"/>
                </a:highlight>
              </a:rPr>
              <a:t>SDD– (Software Design Document)</a:t>
            </a:r>
            <a:endParaRPr sz="1400" b="1">
              <a:solidFill>
                <a:srgbClr val="0A8C8E"/>
              </a:solidFill>
              <a:highlight>
                <a:schemeClr val="lt1"/>
              </a:highlight>
            </a:endParaRPr>
          </a:p>
          <a:p>
            <a:pPr marL="0" marR="38100" lvl="0" indent="0" algn="l" rtl="0">
              <a:lnSpc>
                <a:spcPct val="128571"/>
              </a:lnSpc>
              <a:spcBef>
                <a:spcPts val="0"/>
              </a:spcBef>
              <a:spcAft>
                <a:spcPts val="0"/>
              </a:spcAft>
              <a:buClr>
                <a:schemeClr val="dk1"/>
              </a:buClr>
              <a:buSzPts val="1100"/>
              <a:buFont typeface="Arial"/>
              <a:buNone/>
            </a:pPr>
            <a:r>
              <a:rPr lang="tr-TR" sz="1400" u="sng">
                <a:solidFill>
                  <a:schemeClr val="hlink"/>
                </a:solidFill>
                <a:highlight>
                  <a:srgbClr val="F8F9FA"/>
                </a:highlight>
                <a:hlinkClick r:id="rId3"/>
              </a:rPr>
              <a:t>https://www.dexform.com/download/system-design-document-template</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solidFill>
                <a:srgbClr val="373A3C"/>
              </a:solidFill>
              <a:highlight>
                <a:srgbClr val="FFFFFF"/>
              </a:highlight>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f701af75ed_1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6" name="Google Shape;646;gf701af75ed_1_5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400">
                <a:solidFill>
                  <a:srgbClr val="202124"/>
                </a:solidFill>
                <a:highlight>
                  <a:srgbClr val="F8F9FA"/>
                </a:highlight>
              </a:rPr>
              <a:t>(uygulama yada coding, kodlama safhasında);</a:t>
            </a: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500">
                <a:solidFill>
                  <a:srgbClr val="292929"/>
                </a:solidFill>
                <a:highlight>
                  <a:srgbClr val="FFFFFF"/>
                </a:highlight>
                <a:latin typeface="Georgia"/>
                <a:ea typeface="Georgia"/>
                <a:cs typeface="Georgia"/>
                <a:sym typeface="Georgia"/>
              </a:rPr>
              <a:t>Müşteriye teslim edilecek ürünü programlama yani geliştirilme aşamasıdır.</a:t>
            </a: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4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solidFill>
                <a:srgbClr val="373A3C"/>
              </a:solidFill>
              <a:highlight>
                <a:srgbClr val="FFFFFF"/>
              </a:highlight>
            </a:endParaRPr>
          </a:p>
          <a:p>
            <a:pPr marL="0" lvl="0" indent="0" algn="l" rtl="0">
              <a:lnSpc>
                <a:spcPct val="100000"/>
              </a:lnSpc>
              <a:spcBef>
                <a:spcPts val="0"/>
              </a:spcBef>
              <a:spcAft>
                <a:spcPts val="0"/>
              </a:spcAft>
              <a:buSzPts val="1400"/>
              <a:buNone/>
            </a:pPr>
            <a:endParaRPr sz="1800">
              <a:solidFill>
                <a:srgbClr val="373A3C"/>
              </a:solidFill>
              <a:highlight>
                <a:srgbClr val="FFFFFF"/>
              </a:highlight>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f701af75ed_1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4" name="Google Shape;654;gf701af75ed_1_5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700">
                <a:solidFill>
                  <a:srgbClr val="202124"/>
                </a:solidFill>
                <a:highlight>
                  <a:srgbClr val="F8F9FA"/>
                </a:highlight>
              </a:rPr>
              <a:t>Test aşamasında -</a:t>
            </a:r>
            <a:endParaRPr sz="1700">
              <a:solidFill>
                <a:srgbClr val="202124"/>
              </a:solidFill>
              <a:highlight>
                <a:srgbClr val="F8F9FA"/>
              </a:highlight>
            </a:endParaRPr>
          </a:p>
          <a:p>
            <a:pPr marL="0" marR="38100" lvl="0" indent="0" algn="l" rtl="0">
              <a:lnSpc>
                <a:spcPct val="128571"/>
              </a:lnSpc>
              <a:spcBef>
                <a:spcPts val="0"/>
              </a:spcBef>
              <a:spcAft>
                <a:spcPts val="0"/>
              </a:spcAft>
              <a:buSzPts val="1100"/>
              <a:buNone/>
            </a:pPr>
            <a:r>
              <a:rPr lang="tr-TR" sz="1700">
                <a:solidFill>
                  <a:srgbClr val="202124"/>
                </a:solidFill>
                <a:highlight>
                  <a:srgbClr val="F8F9FA"/>
                </a:highlight>
              </a:rPr>
              <a:t>Her bir modül  test edildikten sonra,</a:t>
            </a:r>
            <a:endParaRPr sz="17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700">
                <a:solidFill>
                  <a:srgbClr val="202124"/>
                </a:solidFill>
                <a:highlight>
                  <a:srgbClr val="F8F9FA"/>
                </a:highlight>
              </a:rPr>
              <a:t> tüm modüller bir sisteme bütünlüğü içinde kontrol edilir.</a:t>
            </a:r>
            <a:endParaRPr sz="17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7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700">
                <a:solidFill>
                  <a:srgbClr val="202124"/>
                </a:solidFill>
                <a:highlight>
                  <a:srgbClr val="F8F9FA"/>
                </a:highlight>
              </a:rPr>
              <a:t>Sistemde bug varsa, modüller arasında uyumsuzluk ve çakışma varsa bunlar giderilir ve yazılım geliştirme sürecinden çıkıp  production yani ürün halini alır.</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solidFill>
                <a:srgbClr val="373A3C"/>
              </a:solidFill>
              <a:highlight>
                <a:srgbClr val="FFFFFF"/>
              </a:highlight>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f701af75ed_1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2" name="Google Shape;662;gf701af75ed_1_5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Yazılım nihai halini alıp teslim edildikten sonra işimiz bitmiyor. </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Her zaman için bazı sorunlar ortaya çıkabilir. Bu sorunları gidermek için yamalar, yeni versiyonlar  geliştirilir.</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 Ürünü güncellemek için bazı geliştirilmiş sürümler yayınlanabilir.</a:t>
            </a:r>
            <a:endParaRPr sz="1800"/>
          </a:p>
          <a:p>
            <a:pPr marL="0" lvl="0" indent="0" algn="l" rtl="0">
              <a:lnSpc>
                <a:spcPct val="100000"/>
              </a:lnSpc>
              <a:spcBef>
                <a:spcPts val="0"/>
              </a:spcBef>
              <a:spcAft>
                <a:spcPts val="0"/>
              </a:spcAft>
              <a:buSzPts val="1400"/>
              <a:buNone/>
            </a:pPr>
            <a:endParaRPr sz="1800">
              <a:solidFill>
                <a:srgbClr val="373A3C"/>
              </a:solidFill>
              <a:highlight>
                <a:srgbClr val="FFFFFF"/>
              </a:highlight>
            </a:endParaRPr>
          </a:p>
          <a:p>
            <a:pPr marL="0" lvl="0" indent="0" algn="l" rtl="0">
              <a:lnSpc>
                <a:spcPct val="100000"/>
              </a:lnSpc>
              <a:spcBef>
                <a:spcPts val="0"/>
              </a:spcBef>
              <a:spcAft>
                <a:spcPts val="0"/>
              </a:spcAft>
              <a:buSzPts val="1400"/>
              <a:buNone/>
            </a:pPr>
            <a:endParaRPr sz="1800">
              <a:solidFill>
                <a:srgbClr val="373A3C"/>
              </a:solidFill>
              <a:highlight>
                <a:srgbClr val="FFFFFF"/>
              </a:highlight>
            </a:endParaRPr>
          </a:p>
          <a:p>
            <a:pPr marL="0" lvl="0" indent="0" algn="l" rtl="0">
              <a:lnSpc>
                <a:spcPct val="100000"/>
              </a:lnSpc>
              <a:spcBef>
                <a:spcPts val="0"/>
              </a:spcBef>
              <a:spcAft>
                <a:spcPts val="0"/>
              </a:spcAft>
              <a:buSzPts val="1400"/>
              <a:buNone/>
            </a:pPr>
            <a:endParaRPr sz="1800">
              <a:solidFill>
                <a:srgbClr val="373A3C"/>
              </a:solidFill>
              <a:highlight>
                <a:srgbClr val="FFFFFF"/>
              </a:highlight>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f701af75ed_1_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8" name="Google Shape;678;gf701af75ed_1_5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Şelale modeli hakkında ne düşünüyorsunuz arkadaşlar eski moda mı? kullanılamaz mı?</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Geliştirilen her yazılım farklıdır ve uygun bir SDLC yaklaşımı gerektirir. </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Waterfall modeli eski bir yaklaşımdır ama  iyi değildir demek doğru değil aslında.</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 Projenin yapısına göre değerlendirmek daha uygundur.</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Şelale modeli için uygun olan projeler :</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 Gereksinimleri çok iyi belgelenmiş, açık ve net projeler</a:t>
            </a:r>
            <a:endParaRPr sz="160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a:solidFill>
                  <a:srgbClr val="202124"/>
                </a:solidFill>
                <a:highlight>
                  <a:srgbClr val="F8F9FA"/>
                </a:highlight>
              </a:rPr>
              <a:t> Ürün tanımın sabit olduğu uzun bir süre değişikliğin olmayacağı projelerde şelale modeli kullanılabilir.</a:t>
            </a:r>
            <a:endParaRPr sz="1800">
              <a:solidFill>
                <a:srgbClr val="373A3C"/>
              </a:solidFill>
              <a:highlight>
                <a:srgbClr val="FFFFFF"/>
              </a:highlight>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f701af75ed_1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5" name="Google Shape;685;gf701af75ed_1_5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600" dirty="0">
                <a:solidFill>
                  <a:srgbClr val="202124"/>
                </a:solidFill>
                <a:highlight>
                  <a:srgbClr val="F8F9FA"/>
                </a:highlight>
              </a:rPr>
              <a:t>Biraz da Şelale yönteminin  avantajlarından bahsedelim., </a:t>
            </a:r>
            <a:endParaRPr sz="1600" dirty="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endParaRPr sz="1600" dirty="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dirty="0">
                <a:solidFill>
                  <a:srgbClr val="202124"/>
                </a:solidFill>
                <a:highlight>
                  <a:srgbClr val="F8F9FA"/>
                </a:highlight>
              </a:rPr>
              <a:t>Projeyi aşama </a:t>
            </a:r>
            <a:r>
              <a:rPr lang="tr-TR" sz="1600" dirty="0" err="1">
                <a:solidFill>
                  <a:srgbClr val="202124"/>
                </a:solidFill>
                <a:highlight>
                  <a:srgbClr val="F8F9FA"/>
                </a:highlight>
              </a:rPr>
              <a:t>aşama</a:t>
            </a:r>
            <a:r>
              <a:rPr lang="tr-TR" sz="1600" dirty="0">
                <a:solidFill>
                  <a:srgbClr val="202124"/>
                </a:solidFill>
                <a:highlight>
                  <a:srgbClr val="F8F9FA"/>
                </a:highlight>
              </a:rPr>
              <a:t> bölümlere ayırarak daha kolay kontrol etmeyi mümkün kılar.  </a:t>
            </a:r>
            <a:endParaRPr sz="1600" dirty="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r>
              <a:rPr lang="tr-TR" sz="1600" dirty="0">
                <a:solidFill>
                  <a:srgbClr val="202124"/>
                </a:solidFill>
                <a:highlight>
                  <a:srgbClr val="F8F9FA"/>
                </a:highlight>
              </a:rPr>
              <a:t>Her geliştirme aşaması için son tarihler ile beraber sabit ve net bir program belirlenebilir.</a:t>
            </a:r>
            <a:endParaRPr sz="1600" dirty="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Ürün geliştirme süreci model aşamalarından tek tek geçebilir.</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Toparlamak gerekirse;</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Basit ve anlaşılması kolay projeler için idealdir.</a:t>
            </a: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Yönetimi kolaydır</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 Aşamalar  birer birer tamamlanır, belli bir sıra takip edilerek belirsizlik ve karmaşadan uzak kalınır. .</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 Küçük projeler için iyi ve düzenli işleyen bir süreç yaratır.</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 Açıkça tanımlanmış aşamalar bulunur</a:t>
            </a:r>
            <a:endParaRPr sz="1600" dirty="0">
              <a:solidFill>
                <a:srgbClr val="202124"/>
              </a:solidFill>
              <a:highlight>
                <a:srgbClr val="F8F9FA"/>
              </a:highlight>
            </a:endParaRPr>
          </a:p>
          <a:p>
            <a:pPr marL="0" lvl="0" indent="0" algn="l" rtl="0">
              <a:spcBef>
                <a:spcPts val="0"/>
              </a:spcBef>
              <a:spcAft>
                <a:spcPts val="0"/>
              </a:spcAft>
              <a:buSzPts val="1100"/>
              <a:buNone/>
            </a:pPr>
            <a:endParaRPr sz="1600" dirty="0">
              <a:solidFill>
                <a:srgbClr val="202124"/>
              </a:solidFill>
              <a:highlight>
                <a:srgbClr val="F8F9FA"/>
              </a:highlight>
            </a:endParaRPr>
          </a:p>
          <a:p>
            <a:pPr marL="0" lvl="0" indent="0" algn="l" rtl="0">
              <a:spcBef>
                <a:spcPts val="0"/>
              </a:spcBef>
              <a:spcAft>
                <a:spcPts val="0"/>
              </a:spcAft>
              <a:buSzPts val="1100"/>
              <a:buNone/>
            </a:pPr>
            <a:r>
              <a:rPr lang="tr-TR" sz="1600" dirty="0">
                <a:solidFill>
                  <a:srgbClr val="202124"/>
                </a:solidFill>
                <a:highlight>
                  <a:srgbClr val="F8F9FA"/>
                </a:highlight>
              </a:rPr>
              <a:t> iş akışını düzenlemek kolaydır.</a:t>
            </a:r>
            <a:endParaRPr sz="1600" dirty="0">
              <a:solidFill>
                <a:srgbClr val="202124"/>
              </a:solidFill>
              <a:highlight>
                <a:srgbClr val="F8F9FA"/>
              </a:highlight>
            </a:endParaRPr>
          </a:p>
          <a:p>
            <a:pPr marL="0" lvl="0" indent="0" algn="l" rtl="0">
              <a:spcBef>
                <a:spcPts val="0"/>
              </a:spcBef>
              <a:spcAft>
                <a:spcPts val="0"/>
              </a:spcAft>
              <a:buClr>
                <a:schemeClr val="dk1"/>
              </a:buClr>
              <a:buSzPts val="1100"/>
              <a:buFont typeface="Arial"/>
              <a:buNone/>
            </a:pPr>
            <a:endParaRPr sz="1600" dirty="0">
              <a:solidFill>
                <a:srgbClr val="202124"/>
              </a:solidFill>
              <a:highlight>
                <a:srgbClr val="F8F9FA"/>
              </a:highlight>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f701af75ed_1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5" name="Google Shape;695;gf701af75ed_1_5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spcBef>
                <a:spcPts val="0"/>
              </a:spcBef>
              <a:spcAft>
                <a:spcPts val="0"/>
              </a:spcAft>
              <a:buClr>
                <a:srgbClr val="002060"/>
              </a:buClr>
              <a:buSzPts val="1450"/>
              <a:buChar char="●"/>
            </a:pPr>
            <a:r>
              <a:rPr lang="tr-TR" sz="1600" dirty="0">
                <a:solidFill>
                  <a:srgbClr val="202124"/>
                </a:solidFill>
                <a:highlight>
                  <a:srgbClr val="F8F9FA"/>
                </a:highlight>
              </a:rPr>
              <a:t>Şelale gelişiminin en büyük dezavantajı esnekliğe izin vermemesidir.</a:t>
            </a:r>
            <a:endParaRPr sz="1600" dirty="0">
              <a:solidFill>
                <a:srgbClr val="202124"/>
              </a:solidFill>
              <a:highlight>
                <a:srgbClr val="F8F9FA"/>
              </a:highlight>
            </a:endParaRPr>
          </a:p>
          <a:p>
            <a:pPr marL="457200" lvl="0" indent="-320675" algn="l" rtl="0">
              <a:spcBef>
                <a:spcPts val="0"/>
              </a:spcBef>
              <a:spcAft>
                <a:spcPts val="0"/>
              </a:spcAft>
              <a:buClr>
                <a:srgbClr val="002060"/>
              </a:buClr>
              <a:buSzPts val="1450"/>
              <a:buChar char="●"/>
            </a:pPr>
            <a:endParaRPr sz="1600" dirty="0">
              <a:solidFill>
                <a:srgbClr val="202124"/>
              </a:solidFill>
              <a:highlight>
                <a:srgbClr val="F8F9FA"/>
              </a:highlight>
            </a:endParaRPr>
          </a:p>
          <a:p>
            <a:pPr marL="457200" lvl="0" indent="-320675" algn="l" rtl="0">
              <a:spcBef>
                <a:spcPts val="0"/>
              </a:spcBef>
              <a:spcAft>
                <a:spcPts val="0"/>
              </a:spcAft>
              <a:buClr>
                <a:srgbClr val="002060"/>
              </a:buClr>
              <a:buSzPts val="1450"/>
              <a:buChar char="●"/>
            </a:pPr>
            <a:r>
              <a:rPr lang="tr-TR" sz="1600" dirty="0">
                <a:solidFill>
                  <a:srgbClr val="202124"/>
                </a:solidFill>
                <a:highlight>
                  <a:srgbClr val="F8F9FA"/>
                </a:highlight>
              </a:rPr>
              <a:t>projede yenilik veya değişiklik yapmak çok zordur. </a:t>
            </a:r>
            <a:endParaRPr sz="1600" dirty="0">
              <a:solidFill>
                <a:srgbClr val="202124"/>
              </a:solidFill>
              <a:highlight>
                <a:srgbClr val="F8F9FA"/>
              </a:highlight>
            </a:endParaRPr>
          </a:p>
          <a:p>
            <a:pPr marL="457200" lvl="0" indent="-320675" algn="l" rtl="0">
              <a:spcBef>
                <a:spcPts val="0"/>
              </a:spcBef>
              <a:spcAft>
                <a:spcPts val="0"/>
              </a:spcAft>
              <a:buClr>
                <a:srgbClr val="002060"/>
              </a:buClr>
              <a:buSzPts val="1450"/>
              <a:buChar char="●"/>
            </a:pPr>
            <a:endParaRPr sz="1600" dirty="0">
              <a:solidFill>
                <a:srgbClr val="202124"/>
              </a:solidFill>
              <a:highlight>
                <a:srgbClr val="F8F9FA"/>
              </a:highlight>
            </a:endParaRPr>
          </a:p>
          <a:p>
            <a:pPr marL="457200" lvl="0" indent="-320675" algn="l" rtl="0">
              <a:spcBef>
                <a:spcPts val="0"/>
              </a:spcBef>
              <a:spcAft>
                <a:spcPts val="0"/>
              </a:spcAft>
              <a:buClr>
                <a:srgbClr val="002060"/>
              </a:buClr>
              <a:buSzPts val="1450"/>
              <a:buChar char="●"/>
            </a:pPr>
            <a:r>
              <a:rPr lang="tr-TR" sz="1600" dirty="0">
                <a:solidFill>
                  <a:srgbClr val="202124"/>
                </a:solidFill>
                <a:highlight>
                  <a:srgbClr val="F8F9FA"/>
                </a:highlight>
              </a:rPr>
              <a:t> Bir uygulama test aşamasındayken geri dönmek ve</a:t>
            </a:r>
            <a:endParaRPr sz="1600" dirty="0">
              <a:solidFill>
                <a:srgbClr val="202124"/>
              </a:solidFill>
              <a:highlight>
                <a:srgbClr val="F8F9FA"/>
              </a:highlight>
            </a:endParaRPr>
          </a:p>
          <a:p>
            <a:pPr marL="457200" marR="38100" lvl="0" indent="-320675" algn="l" rtl="0">
              <a:lnSpc>
                <a:spcPct val="128571"/>
              </a:lnSpc>
              <a:spcBef>
                <a:spcPts val="0"/>
              </a:spcBef>
              <a:spcAft>
                <a:spcPts val="0"/>
              </a:spcAft>
              <a:buClr>
                <a:srgbClr val="002060"/>
              </a:buClr>
              <a:buSzPts val="1450"/>
              <a:buChar char="●"/>
            </a:pPr>
            <a:r>
              <a:rPr lang="tr-TR" sz="1600" dirty="0" err="1">
                <a:solidFill>
                  <a:srgbClr val="202124"/>
                </a:solidFill>
                <a:highlight>
                  <a:srgbClr val="F8F9FA"/>
                </a:highlight>
              </a:rPr>
              <a:t>dökümantasyonu</a:t>
            </a:r>
            <a:r>
              <a:rPr lang="tr-TR" sz="1600" dirty="0">
                <a:solidFill>
                  <a:srgbClr val="202124"/>
                </a:solidFill>
                <a:highlight>
                  <a:srgbClr val="F8F9FA"/>
                </a:highlight>
              </a:rPr>
              <a:t> baştan yapmak demek </a:t>
            </a:r>
            <a:r>
              <a:rPr lang="tr-TR" sz="1600" dirty="0" err="1">
                <a:solidFill>
                  <a:srgbClr val="202124"/>
                </a:solidFill>
                <a:highlight>
                  <a:srgbClr val="F8F9FA"/>
                </a:highlight>
              </a:rPr>
              <a:t>herşeyi</a:t>
            </a:r>
            <a:r>
              <a:rPr lang="tr-TR" sz="1600" dirty="0">
                <a:solidFill>
                  <a:srgbClr val="202124"/>
                </a:solidFill>
                <a:highlight>
                  <a:srgbClr val="F8F9FA"/>
                </a:highlight>
              </a:rPr>
              <a:t> en başından uygulamak demek bu nedenle zaman ve emek kaybı çok yüksek.</a:t>
            </a:r>
            <a:endParaRPr sz="1800" dirty="0"/>
          </a:p>
          <a:p>
            <a:pPr marL="0" lvl="0" indent="0" algn="l" rtl="0">
              <a:lnSpc>
                <a:spcPct val="100000"/>
              </a:lnSpc>
              <a:spcBef>
                <a:spcPts val="0"/>
              </a:spcBef>
              <a:spcAft>
                <a:spcPts val="0"/>
              </a:spcAft>
              <a:buSzPts val="1400"/>
              <a:buNone/>
            </a:pPr>
            <a:endParaRPr sz="1800" dirty="0">
              <a:highlight>
                <a:srgbClr val="FF0000"/>
              </a:highlight>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f701af75ed_1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5" name="Google Shape;705;gf701af75ed_1_5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tr-TR" sz="1800"/>
              <a:t>S: Sizce şelale kötü bir model midir?  - günümüzde yazılım geliştirme için uygun mu? </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Kötü bir model olduğunu düşünmüyorum. Ve bugün hala yararlı olabilir. Bu benim görüşüm; </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Agile, müşteri memnuniyeti için uygun.</a:t>
            </a:r>
            <a:endParaRPr sz="1800"/>
          </a:p>
          <a:p>
            <a:pPr marL="0" lvl="0" indent="0" algn="l" rtl="0">
              <a:lnSpc>
                <a:spcPct val="115000"/>
              </a:lnSpc>
              <a:spcBef>
                <a:spcPts val="0"/>
              </a:spcBef>
              <a:spcAft>
                <a:spcPts val="0"/>
              </a:spcAft>
              <a:buClr>
                <a:schemeClr val="dk1"/>
              </a:buClr>
              <a:buSzPts val="1100"/>
              <a:buFont typeface="Arial"/>
              <a:buNone/>
            </a:pPr>
            <a:r>
              <a:rPr lang="tr-TR" sz="1800"/>
              <a:t>ve proje sonunda müşterinin ürünü reddetmesini engellemekte oldukça başarılıdır.</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ancak memnun kalacağınız bir müşteriniz yoksa şelale yöntemini kullanabilirsiniz.</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Örneğin ABD ordusu 1990'lara kadar şelale kullanmış, ardından yeni ihtiyaçları karşılamak için değiştirilmiş bir şelale modeli kullanmaktadır.</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NASA, yine şelale modelini kademeli olarak kullanmaya devam ediyor. Her aşama iki kez kontrol edilir ve incelenir  yani iki kez uygulanır diyebiliriz.</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Kanada demiryolları 2001 yılında büyük bir demiryolu trafik yazılımına ihtiyaç duydu ve bu proje için şelale modelini kullandılar çünkü ihtiyaçların değişme durumu, çok ayrıntılı bir dokümantasyonla projeyi yürüttüler.</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r>
              <a:rPr lang="tr-TR" sz="1800"/>
              <a:t>S: Peki ya SpaceX? Sizce hangi Model Spacex kullanıyor?</a:t>
            </a: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endParaRPr sz="2100">
              <a:solidFill>
                <a:srgbClr val="202124"/>
              </a:solidFill>
              <a:highlight>
                <a:srgbClr val="F8F9FA"/>
              </a:highlight>
            </a:endParaRPr>
          </a:p>
          <a:p>
            <a:pPr marL="0" lvl="0" indent="0" algn="l" rtl="0">
              <a:lnSpc>
                <a:spcPct val="115000"/>
              </a:lnSpc>
              <a:spcBef>
                <a:spcPts val="0"/>
              </a:spcBef>
              <a:spcAft>
                <a:spcPts val="0"/>
              </a:spcAft>
              <a:buClr>
                <a:schemeClr val="dk1"/>
              </a:buClr>
              <a:buSzPts val="1100"/>
              <a:buFont typeface="Arial"/>
              <a:buNone/>
            </a:pPr>
            <a:endParaRPr sz="1800"/>
          </a:p>
          <a:p>
            <a:pPr marL="0" lvl="0" indent="0" algn="l" rtl="0">
              <a:lnSpc>
                <a:spcPct val="115000"/>
              </a:lnSpc>
              <a:spcBef>
                <a:spcPts val="0"/>
              </a:spcBef>
              <a:spcAft>
                <a:spcPts val="0"/>
              </a:spcAft>
              <a:buClr>
                <a:schemeClr val="dk1"/>
              </a:buClr>
              <a:buSzPts val="1100"/>
              <a:buFont typeface="Arial"/>
              <a:buNone/>
            </a:pPr>
            <a:endParaRPr sz="145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f701af75ed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 name="Google Shape;101;gf701af75ed_1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f701af75ed_1_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5" name="Google Shape;715;gf701af75ed_1_5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tr-TR" sz="1800"/>
              <a:t>Bugünkü konularımızın sonuna geldik. Bugünün konusunu kısa bir video ile özetleyelim.</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r>
              <a:rPr lang="tr-TR" sz="1800"/>
              <a:t>Bu benim SDLC için hazırladığım kendi videomdur, umarım SDLC'yi anlamanıza yardımcı olur.</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r>
              <a:rPr lang="tr-TR" sz="1800"/>
              <a:t>Yani Şelale modelini kısaca özetlersek.</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r>
              <a:rPr lang="tr-TR" sz="1800"/>
              <a:t>Bu model, yazılım geliştirme projelerinde kullanılan ilk proje yönetim modelidir.</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ctr" rtl="0">
              <a:lnSpc>
                <a:spcPct val="100000"/>
              </a:lnSpc>
              <a:spcBef>
                <a:spcPts val="0"/>
              </a:spcBef>
              <a:spcAft>
                <a:spcPts val="0"/>
              </a:spcAft>
              <a:buClr>
                <a:schemeClr val="dk1"/>
              </a:buClr>
              <a:buSzPts val="1100"/>
              <a:buFont typeface="Arial"/>
              <a:buNone/>
            </a:pPr>
            <a:r>
              <a:rPr lang="tr-TR" sz="1800"/>
              <a:t>Eksikliklerine rağmen yazılım geliştirme disiplini bu model ile ortaya çıkmış ve 50 yıllık geçmişine rağmen hala kullanılabilir durumdadır.</a:t>
            </a:r>
            <a:endParaRPr sz="1800"/>
          </a:p>
          <a:p>
            <a:pPr marL="0" lvl="0" indent="0" algn="ctr"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f701af75ed_1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3" name="Google Shape;723;gf701af75ed_1_6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r>
              <a:rPr lang="tr-TR" sz="1200">
                <a:solidFill>
                  <a:srgbClr val="202124"/>
                </a:solidFill>
                <a:highlight>
                  <a:srgbClr val="FFFFFF"/>
                </a:highlight>
              </a:rPr>
              <a:t>Rapid Application </a:t>
            </a:r>
            <a:r>
              <a:rPr lang="tr-TR" sz="1200" b="1">
                <a:solidFill>
                  <a:srgbClr val="202124"/>
                </a:solidFill>
                <a:highlight>
                  <a:srgbClr val="FFFFFF"/>
                </a:highlight>
              </a:rPr>
              <a:t>Development</a:t>
            </a:r>
            <a:r>
              <a:rPr lang="tr-TR" sz="1200">
                <a:solidFill>
                  <a:srgbClr val="202124"/>
                </a:solidFill>
                <a:highlight>
                  <a:srgbClr val="FFFFFF"/>
                </a:highlight>
              </a:rPr>
              <a:t> (</a:t>
            </a:r>
            <a:r>
              <a:rPr lang="tr-TR" sz="1200" b="1">
                <a:solidFill>
                  <a:srgbClr val="202124"/>
                </a:solidFill>
                <a:highlight>
                  <a:srgbClr val="FFFFFF"/>
                </a:highlight>
              </a:rPr>
              <a:t>RAD</a:t>
            </a:r>
            <a:r>
              <a:rPr lang="tr-TR" sz="1200">
                <a:solidFill>
                  <a:srgbClr val="202124"/>
                </a:solidFill>
                <a:highlight>
                  <a:srgbClr val="FFFFFF"/>
                </a:highlight>
              </a:rPr>
              <a:t>) is a form of </a:t>
            </a:r>
            <a:r>
              <a:rPr lang="tr-TR" sz="1200" b="1">
                <a:solidFill>
                  <a:srgbClr val="202124"/>
                </a:solidFill>
                <a:highlight>
                  <a:srgbClr val="FFFFFF"/>
                </a:highlight>
              </a:rPr>
              <a:t>agile software development methodology</a:t>
            </a:r>
            <a:r>
              <a:rPr lang="tr-TR" sz="1200">
                <a:solidFill>
                  <a:srgbClr val="202124"/>
                </a:solidFill>
                <a:highlight>
                  <a:srgbClr val="FFFFFF"/>
                </a:highlight>
              </a:rPr>
              <a:t> that prioritizes rapid prototype releases and iterations. Unlike the Waterfall method, </a:t>
            </a:r>
            <a:r>
              <a:rPr lang="tr-TR" sz="1200" b="1">
                <a:solidFill>
                  <a:srgbClr val="202124"/>
                </a:solidFill>
                <a:highlight>
                  <a:srgbClr val="FFFFFF"/>
                </a:highlight>
              </a:rPr>
              <a:t>RAD</a:t>
            </a:r>
            <a:r>
              <a:rPr lang="tr-TR" sz="1200">
                <a:solidFill>
                  <a:srgbClr val="202124"/>
                </a:solidFill>
                <a:highlight>
                  <a:srgbClr val="FFFFFF"/>
                </a:highlight>
              </a:rPr>
              <a:t> emphasizes the use of </a:t>
            </a:r>
            <a:r>
              <a:rPr lang="tr-TR" sz="1200" b="1">
                <a:solidFill>
                  <a:srgbClr val="202124"/>
                </a:solidFill>
                <a:highlight>
                  <a:srgbClr val="FFFFFF"/>
                </a:highlight>
              </a:rPr>
              <a:t>software</a:t>
            </a:r>
            <a:r>
              <a:rPr lang="tr-TR" sz="1200">
                <a:solidFill>
                  <a:srgbClr val="202124"/>
                </a:solidFill>
                <a:highlight>
                  <a:srgbClr val="FFFFFF"/>
                </a:highlight>
              </a:rPr>
              <a:t> and user feedback over strict planning and requirements recording</a:t>
            </a: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f701af75ed_1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9" name="Google Shape;729;gf701af75ed_1_6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f6fd3c73b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6" name="Google Shape;736;gf6fd3c73b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f6fd3c73b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2" name="Google Shape;742;gf6fd3c73b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500">
                <a:solidFill>
                  <a:srgbClr val="202124"/>
                </a:solidFill>
                <a:highlight>
                  <a:srgbClr val="F8F9FA"/>
                </a:highlight>
              </a:rPr>
              <a:t>In Iterative model, iterative process starts with a simple implementation of a small set of the software requirements and iteratively enhances the evolving versions until the complete</a:t>
            </a: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500">
                <a:solidFill>
                  <a:srgbClr val="202124"/>
                </a:solidFill>
                <a:highlight>
                  <a:srgbClr val="F8F9FA"/>
                </a:highlight>
              </a:rPr>
              <a:t>system is implemented and ready to be deployed.</a:t>
            </a: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5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f6fd3c73b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9" name="Google Shape;749;gf6fd3c73ba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rgbClr val="3A3F50"/>
              </a:buClr>
              <a:buSzPts val="1100"/>
              <a:buFont typeface="Arial"/>
              <a:buNone/>
            </a:pPr>
            <a:endParaRPr sz="1500">
              <a:solidFill>
                <a:srgbClr val="202124"/>
              </a:solidFill>
              <a:highlight>
                <a:srgbClr val="F8F9FA"/>
              </a:highlight>
            </a:endParaRPr>
          </a:p>
          <a:p>
            <a:pPr marL="0" marR="38100" lvl="0" indent="0" algn="l" rtl="0">
              <a:lnSpc>
                <a:spcPct val="128571"/>
              </a:lnSpc>
              <a:spcBef>
                <a:spcPts val="0"/>
              </a:spcBef>
              <a:spcAft>
                <a:spcPts val="0"/>
              </a:spcAft>
              <a:buClr>
                <a:srgbClr val="3A3F50"/>
              </a:buClr>
              <a:buSzPts val="1100"/>
              <a:buFont typeface="Arial"/>
              <a:buNone/>
            </a:pPr>
            <a:r>
              <a:rPr lang="tr-TR" sz="1500">
                <a:solidFill>
                  <a:srgbClr val="202124"/>
                </a:solidFill>
                <a:highlight>
                  <a:srgbClr val="F8F9FA"/>
                </a:highlight>
              </a:rPr>
              <a:t>An iterative life cycle model does not attempt to start with a full specification of requirements. Instead, development begins by specifying and implementing just part of the software, in order to identify further requirements. </a:t>
            </a:r>
            <a:endParaRPr sz="1500">
              <a:solidFill>
                <a:srgbClr val="202124"/>
              </a:solidFill>
              <a:highlight>
                <a:srgbClr val="F8F9FA"/>
              </a:highlight>
            </a:endParaRPr>
          </a:p>
          <a:p>
            <a:pPr marL="0" marR="38100" lvl="0" indent="0" algn="l" rtl="0">
              <a:lnSpc>
                <a:spcPct val="128571"/>
              </a:lnSpc>
              <a:spcBef>
                <a:spcPts val="0"/>
              </a:spcBef>
              <a:spcAft>
                <a:spcPts val="0"/>
              </a:spcAft>
              <a:buClr>
                <a:srgbClr val="3A3F50"/>
              </a:buClr>
              <a:buSzPts val="1100"/>
              <a:buFont typeface="Arial"/>
              <a:buNone/>
            </a:pPr>
            <a:endParaRPr sz="1500">
              <a:solidFill>
                <a:srgbClr val="202124"/>
              </a:solidFill>
              <a:highlight>
                <a:srgbClr val="F8F9FA"/>
              </a:highlight>
            </a:endParaRPr>
          </a:p>
          <a:p>
            <a:pPr marL="0" marR="38100" lvl="0" indent="0" algn="l" rtl="0">
              <a:lnSpc>
                <a:spcPct val="128571"/>
              </a:lnSpc>
              <a:spcBef>
                <a:spcPts val="0"/>
              </a:spcBef>
              <a:spcAft>
                <a:spcPts val="0"/>
              </a:spcAft>
              <a:buClr>
                <a:srgbClr val="3A3F50"/>
              </a:buClr>
              <a:buSzPts val="1100"/>
              <a:buFont typeface="Arial"/>
              <a:buNone/>
            </a:pPr>
            <a:r>
              <a:rPr lang="tr-TR" sz="1500">
                <a:solidFill>
                  <a:srgbClr val="202124"/>
                </a:solidFill>
                <a:highlight>
                  <a:srgbClr val="F8F9FA"/>
                </a:highlight>
              </a:rPr>
              <a:t>This process is then repeated, producing a new version of the software at the end of each iteration of the model.</a:t>
            </a: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500">
                <a:solidFill>
                  <a:srgbClr val="202124"/>
                </a:solidFill>
                <a:highlight>
                  <a:srgbClr val="F8F9FA"/>
                </a:highlight>
              </a:rPr>
              <a:t>At each iteration, design modifications are made and new functional</a:t>
            </a: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500">
                <a:solidFill>
                  <a:srgbClr val="202124"/>
                </a:solidFill>
                <a:highlight>
                  <a:srgbClr val="F8F9FA"/>
                </a:highlight>
              </a:rPr>
              <a:t>capabilities are added. The basic idea behind this method is to develop a system through repeated cycles (iterative) and in smaller portions at a time (incremental).</a:t>
            </a:r>
            <a:endParaRPr sz="15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5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500">
                <a:solidFill>
                  <a:srgbClr val="202124"/>
                </a:solidFill>
                <a:highlight>
                  <a:srgbClr val="F8F9FA"/>
                </a:highlight>
              </a:rPr>
              <a:t>Each subsequent release of the module adds function</a:t>
            </a:r>
            <a:endParaRPr sz="15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500">
                <a:solidFill>
                  <a:srgbClr val="202124"/>
                </a:solidFill>
                <a:highlight>
                  <a:srgbClr val="F8F9FA"/>
                </a:highlight>
              </a:rPr>
              <a:t>to the previous release. The process continues till the complete system is ready as per the requirement.</a:t>
            </a:r>
            <a:endParaRPr sz="15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500">
              <a:solidFill>
                <a:srgbClr val="202124"/>
              </a:solidFill>
              <a:highlight>
                <a:srgbClr val="F8F9FA"/>
              </a:highlight>
            </a:endParaRPr>
          </a:p>
          <a:p>
            <a:pPr marL="0" marR="139700" lvl="0" indent="0" algn="l" rtl="0">
              <a:lnSpc>
                <a:spcPct val="115000"/>
              </a:lnSpc>
              <a:spcBef>
                <a:spcPts val="0"/>
              </a:spcBef>
              <a:spcAft>
                <a:spcPts val="0"/>
              </a:spcAft>
              <a:buClr>
                <a:schemeClr val="dk1"/>
              </a:buClr>
              <a:buSzPts val="1100"/>
              <a:buFont typeface="Arial"/>
              <a:buNone/>
            </a:pPr>
            <a:r>
              <a:rPr lang="tr-TR" sz="2250">
                <a:solidFill>
                  <a:srgbClr val="222222"/>
                </a:solidFill>
              </a:rPr>
              <a:t>Mona Lisa </a:t>
            </a:r>
            <a:r>
              <a:rPr lang="tr-TR" sz="1050">
                <a:solidFill>
                  <a:srgbClr val="70757A"/>
                </a:solidFill>
              </a:rPr>
              <a:t>Painting by Leonardo da Vinci</a:t>
            </a:r>
            <a:endParaRPr sz="1050">
              <a:solidFill>
                <a:srgbClr val="70757A"/>
              </a:solidFill>
            </a:endParaRPr>
          </a:p>
          <a:p>
            <a:pPr marL="0" lvl="0" indent="0" algn="l" rtl="0">
              <a:lnSpc>
                <a:spcPct val="115000"/>
              </a:lnSpc>
              <a:spcBef>
                <a:spcPts val="0"/>
              </a:spcBef>
              <a:spcAft>
                <a:spcPts val="0"/>
              </a:spcAft>
              <a:buClr>
                <a:schemeClr val="dk1"/>
              </a:buClr>
              <a:buSzPts val="1100"/>
              <a:buFont typeface="Arial"/>
              <a:buNone/>
            </a:pPr>
            <a:r>
              <a:rPr lang="tr-TR" sz="1650" b="1">
                <a:solidFill>
                  <a:srgbClr val="202124"/>
                </a:solidFill>
              </a:rPr>
              <a:t>Description </a:t>
            </a:r>
            <a:r>
              <a:rPr lang="tr-TR" sz="1050">
                <a:solidFill>
                  <a:srgbClr val="4D5156"/>
                </a:solidFill>
              </a:rPr>
              <a:t>The Mona Lisa is a half-length portrait painting by Italian artist Leonardo da Vinci. Considered an archetypal masterpiece of the Italian Renaissance, it has been described as "the best known, the most visited, the most written about, the most sung about in 1500 years</a:t>
            </a:r>
            <a:endParaRPr sz="1050">
              <a:solidFill>
                <a:srgbClr val="4D5156"/>
              </a:solidFill>
            </a:endParaRPr>
          </a:p>
          <a:p>
            <a:pPr marL="0" marR="38100" lvl="0" indent="0" algn="l" rtl="0">
              <a:lnSpc>
                <a:spcPct val="128571"/>
              </a:lnSpc>
              <a:spcBef>
                <a:spcPts val="0"/>
              </a:spcBef>
              <a:spcAft>
                <a:spcPts val="0"/>
              </a:spcAft>
              <a:buSzPts val="1400"/>
              <a:buNone/>
            </a:pPr>
            <a:endParaRPr sz="15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5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f6fd3c73ba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8" name="Google Shape;758;gf6fd3c73ba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Like other SDLC models, Iterative and incremental development has some specific applications in the software industry. This model is most often used in the following scenarios:</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Requirements of the complete system are clearly defined and understood.</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Major requirements must be defined; however, some functionalities or requested enhancements may evolve with time.</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A new technology is being used and is being learnt by the development team while working on the project.</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There are some high risk features and goals which may change in the future.</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f6fd3c73ba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6" name="Google Shape;766;gf6fd3c73ba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The </a:t>
            </a:r>
            <a:r>
              <a:rPr lang="tr-TR" sz="1800" b="1">
                <a:solidFill>
                  <a:srgbClr val="202124"/>
                </a:solidFill>
                <a:highlight>
                  <a:srgbClr val="F8F9FA"/>
                </a:highlight>
              </a:rPr>
              <a:t>advantage </a:t>
            </a:r>
            <a:r>
              <a:rPr lang="tr-TR" sz="1800">
                <a:solidFill>
                  <a:srgbClr val="202124"/>
                </a:solidFill>
                <a:highlight>
                  <a:srgbClr val="F8F9FA"/>
                </a:highlight>
              </a:rPr>
              <a:t>of this model is that there is a working model of the system at a very early stage of development which makes it easier to find functional or design flaws.</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Finding issues at an early stage of development enables to take corrective measures in a limited budget.</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f6fd3c73b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7" name="Google Shape;777;gf6fd3c73ba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The </a:t>
            </a:r>
            <a:r>
              <a:rPr lang="tr-TR" sz="1800" b="1">
                <a:solidFill>
                  <a:srgbClr val="202124"/>
                </a:solidFill>
                <a:highlight>
                  <a:srgbClr val="F8F9FA"/>
                </a:highlight>
              </a:rPr>
              <a:t>disadvantage </a:t>
            </a:r>
            <a:r>
              <a:rPr lang="tr-TR" sz="1800">
                <a:solidFill>
                  <a:srgbClr val="202124"/>
                </a:solidFill>
                <a:highlight>
                  <a:srgbClr val="F8F9FA"/>
                </a:highlight>
              </a:rPr>
              <a:t>with this SDLC model is that it is applicable only to large and bulky software development projects. This is because it is hard to break a small software system into further small serviceable increments/modules.</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f6fd3c73ba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8" name="Google Shape;788;gf6fd3c73ba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800"/>
              <a:t>As you can see, although it varies according to the needs, risk management and, accordingly, the cost seems low at the beginning, but it is not easily adaptable to changing situations and is not suitable especially for small projects.</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f701af75ed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gf701af75ed_1_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f6fd3c73b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4" name="Google Shape;794;gf6fd3c73ba_0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f6fd3c73b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0" name="Google Shape;800;gf6fd3c73ba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Spiral model is a combination of iterative development process model and sequential linear development model like waterfall model with very high emphasis on risk analysis. </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It allows for incremental releases of the product, or incremental refinement through each iteration around the spiral.</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f6fd3c73b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7" name="Google Shape;807;gf6fd3c73ba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Spiral Model is widely used in the software industry as it is in synch with the natural development process of any product for example learning with maturity and also involves minimum risk for the customer as well as the development firms. So where this model can be used ;</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When there is a budget constraint and risk evaluation is important</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For medium to high-risk projects</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Long-term project commitment because of potential changes to economic priorities as the requirements change with time</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Customer is not sure of their requirements which is usually the case</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Requirements are complex and need evaluation to get clarity</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New product line which should be released in phases to get enough customer feedback</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Significant changes are expected in the product during the development cycle</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f6fd3c73ba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5" name="Google Shape;815;gf6fd3c73ba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f6fd3c73b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1" name="Google Shape;821;gf6fd3c73ba_0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f6fd3c73ba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7" name="Google Shape;827;gf6fd3c73ba_0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The V- model is SDLC model where execution of processes happens in a sequential manner in V-shape. It is also known as Verification and Validation model.</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V-Model is an extension of the waterfall model and is based on association of a testing phase for each corresponding development stage. This means that for every single phase in the development cycle there is a directly associated testing phase. This is a highly disciplined model and next phase starts only after completion of the previous phase.</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Under V-Model, the corresponding testing phase of the development phase is planned in parallel. So there are Verification phases on one side of the ‘V’ and Validation phases on the other side. Coding phase joins the two sides of the V-Model.</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f6fd3c73ba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4" name="Google Shape;834;gf6fd3c73ba_0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V- Model application is almost same as waterfall model, as both the models are of sequential type. Requirements have to be very clear before the project starts, because it is usually expensive to go back and make changes. This model is used in the </a:t>
            </a:r>
            <a:r>
              <a:rPr lang="tr-TR" sz="1800" b="1">
                <a:solidFill>
                  <a:srgbClr val="202124"/>
                </a:solidFill>
                <a:highlight>
                  <a:srgbClr val="F8F9FA"/>
                </a:highlight>
              </a:rPr>
              <a:t>medical </a:t>
            </a:r>
            <a:r>
              <a:rPr lang="tr-TR" sz="1800">
                <a:solidFill>
                  <a:srgbClr val="202124"/>
                </a:solidFill>
                <a:highlight>
                  <a:srgbClr val="F8F9FA"/>
                </a:highlight>
              </a:rPr>
              <a:t>development field mostly, as it is strictly disciplined domain. </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where can we use the V-Model:</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Requirements are well defined, clearly documented and fixed.</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Product definition is stable.</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Technology is not dynamic and is well understood by the project team.</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There are no ambiguous or undefined requirements</a:t>
            </a:r>
            <a:endParaRPr sz="1800">
              <a:solidFill>
                <a:srgbClr val="202124"/>
              </a:solidFill>
              <a:highlight>
                <a:srgbClr val="F8F9FA"/>
              </a:highlight>
            </a:endParaRPr>
          </a:p>
          <a:p>
            <a:pPr marL="457200" marR="38100" lvl="0" indent="-342900" algn="l" rtl="0">
              <a:lnSpc>
                <a:spcPct val="128571"/>
              </a:lnSpc>
              <a:spcBef>
                <a:spcPts val="0"/>
              </a:spcBef>
              <a:spcAft>
                <a:spcPts val="0"/>
              </a:spcAft>
              <a:buClr>
                <a:srgbClr val="202124"/>
              </a:buClr>
              <a:buSzPts val="1800"/>
              <a:buChar char="●"/>
            </a:pPr>
            <a:r>
              <a:rPr lang="tr-TR" sz="1800">
                <a:solidFill>
                  <a:srgbClr val="202124"/>
                </a:solidFill>
                <a:highlight>
                  <a:srgbClr val="F8F9FA"/>
                </a:highlight>
              </a:rPr>
              <a:t>The project is short.</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f6fd3c73b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0" name="Google Shape;840;gf6fd3c73ba_0_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The advantage of V-Model is that it’s very easy to understand and apply. The simplicity of this model also makes it easier to manage.</a:t>
            </a:r>
            <a:endParaRPr sz="21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f6fd3c73b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0" name="Google Shape;850;gf6fd3c73ba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tr-TR" sz="1800"/>
              <a:t>The disadvantage is that the model is not flexible to changes and just in case there is a requirement change, which is very common in today’s dynamic world, it becomes very expensive to make the change.</a:t>
            </a: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f6fd3c73ba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0" name="Google Shape;860;gf6fd3c73ba_0_1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f701af75ed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gf701af75ed_1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300">
                <a:solidFill>
                  <a:schemeClr val="dk1"/>
                </a:solidFill>
              </a:rPr>
              <a:t>Yazılım geliştirme yaşam döngüsü başta da söylediğimiz gibi bir yazılım geliştirirken, proje boyunca takip edilecek yolu ifade eder. </a:t>
            </a:r>
            <a:endParaRPr sz="1300">
              <a:solidFill>
                <a:schemeClr val="dk1"/>
              </a:solidFill>
            </a:endParaRPr>
          </a:p>
          <a:p>
            <a:pPr marL="0" lvl="0" indent="0" algn="l" rtl="0">
              <a:spcBef>
                <a:spcPts val="0"/>
              </a:spcBef>
              <a:spcAft>
                <a:spcPts val="0"/>
              </a:spcAft>
              <a:buClr>
                <a:schemeClr val="dk1"/>
              </a:buClr>
              <a:buSzPts val="1100"/>
              <a:buFont typeface="Arial"/>
              <a:buNone/>
            </a:pPr>
            <a:endParaRPr sz="1300">
              <a:solidFill>
                <a:schemeClr val="dk1"/>
              </a:solidFill>
            </a:endParaRPr>
          </a:p>
          <a:p>
            <a:pPr marL="0" lvl="0" indent="0" algn="l" rtl="0">
              <a:spcBef>
                <a:spcPts val="0"/>
              </a:spcBef>
              <a:spcAft>
                <a:spcPts val="0"/>
              </a:spcAft>
              <a:buClr>
                <a:schemeClr val="dk1"/>
              </a:buClr>
              <a:buSzPts val="1100"/>
              <a:buFont typeface="Arial"/>
              <a:buNone/>
            </a:pPr>
            <a:r>
              <a:rPr lang="tr-TR" sz="1300">
                <a:solidFill>
                  <a:schemeClr val="dk1"/>
                </a:solidFill>
              </a:rPr>
              <a:t>A noktasından B noktasına gitmek için belli bir yol ve güzergah takip edildiği gibi proje süreçlerinde de nihai hedefe doğru giden, belli bir yol izlenir.</a:t>
            </a:r>
            <a:endParaRPr sz="1300">
              <a:solidFill>
                <a:schemeClr val="dk1"/>
              </a:solidFill>
            </a:endParaRPr>
          </a:p>
          <a:p>
            <a:pPr marL="0" lvl="0" indent="0" algn="l" rtl="0">
              <a:spcBef>
                <a:spcPts val="0"/>
              </a:spcBef>
              <a:spcAft>
                <a:spcPts val="0"/>
              </a:spcAft>
              <a:buClr>
                <a:schemeClr val="dk1"/>
              </a:buClr>
              <a:buSzPts val="1100"/>
              <a:buFont typeface="Arial"/>
              <a:buNone/>
            </a:pPr>
            <a:endParaRPr sz="1300">
              <a:solidFill>
                <a:schemeClr val="dk1"/>
              </a:solidFill>
            </a:endParaRPr>
          </a:p>
          <a:p>
            <a:pPr marL="0" lvl="0" indent="0" algn="l" rtl="0">
              <a:lnSpc>
                <a:spcPct val="218000"/>
              </a:lnSpc>
              <a:spcBef>
                <a:spcPts val="500"/>
              </a:spcBef>
              <a:spcAft>
                <a:spcPts val="0"/>
              </a:spcAft>
              <a:buClr>
                <a:schemeClr val="dk1"/>
              </a:buClr>
              <a:buSzPts val="1100"/>
              <a:buFont typeface="Arial"/>
              <a:buNone/>
            </a:pPr>
            <a:r>
              <a:rPr lang="tr-TR" sz="1300">
                <a:solidFill>
                  <a:srgbClr val="292929"/>
                </a:solidFill>
                <a:highlight>
                  <a:schemeClr val="lt1"/>
                </a:highlight>
              </a:rPr>
              <a:t>Bu şekilde belli bir yol izlemek neden önemli diyecek olursak?</a:t>
            </a:r>
            <a:endParaRPr sz="1300">
              <a:solidFill>
                <a:srgbClr val="292929"/>
              </a:solidFill>
              <a:highlight>
                <a:schemeClr val="lt1"/>
              </a:highlight>
            </a:endParaRPr>
          </a:p>
          <a:p>
            <a:pPr marL="749300" lvl="0" indent="-311150" algn="l" rtl="0">
              <a:lnSpc>
                <a:spcPct val="218000"/>
              </a:lnSpc>
              <a:spcBef>
                <a:spcPts val="500"/>
              </a:spcBef>
              <a:spcAft>
                <a:spcPts val="0"/>
              </a:spcAft>
              <a:buClr>
                <a:srgbClr val="292929"/>
              </a:buClr>
              <a:buSzPts val="1300"/>
              <a:buFont typeface="Arial"/>
              <a:buAutoNum type="arabicPeriod"/>
            </a:pPr>
            <a:r>
              <a:rPr lang="tr-TR" sz="1300">
                <a:solidFill>
                  <a:srgbClr val="292929"/>
                </a:solidFill>
                <a:highlight>
                  <a:schemeClr val="lt1"/>
                </a:highlight>
              </a:rPr>
              <a:t>Öncelikle proje öncesinde  planlama, zamanlama ve maliyet tahmini ortaya koymamızı sağlar</a:t>
            </a:r>
            <a:endParaRPr sz="1300">
              <a:solidFill>
                <a:srgbClr val="292929"/>
              </a:solidFill>
              <a:highlight>
                <a:schemeClr val="lt1"/>
              </a:highlight>
            </a:endParaRPr>
          </a:p>
          <a:p>
            <a:pPr marL="457200" lvl="0" indent="0" algn="l" rtl="0">
              <a:lnSpc>
                <a:spcPct val="218000"/>
              </a:lnSpc>
              <a:spcBef>
                <a:spcPts val="500"/>
              </a:spcBef>
              <a:spcAft>
                <a:spcPts val="0"/>
              </a:spcAft>
              <a:buClr>
                <a:schemeClr val="dk1"/>
              </a:buClr>
              <a:buSzPts val="1100"/>
              <a:buFont typeface="Arial"/>
              <a:buNone/>
            </a:pPr>
            <a:endParaRPr sz="1300">
              <a:solidFill>
                <a:srgbClr val="292929"/>
              </a:solidFill>
              <a:highlight>
                <a:schemeClr val="lt1"/>
              </a:highlight>
            </a:endParaRPr>
          </a:p>
          <a:p>
            <a:pPr marL="749300" lvl="0" indent="-311150" algn="l" rtl="0">
              <a:lnSpc>
                <a:spcPct val="218000"/>
              </a:lnSpc>
              <a:spcBef>
                <a:spcPts val="500"/>
              </a:spcBef>
              <a:spcAft>
                <a:spcPts val="0"/>
              </a:spcAft>
              <a:buClr>
                <a:srgbClr val="292929"/>
              </a:buClr>
              <a:buSzPts val="1300"/>
              <a:buFont typeface="Arial"/>
              <a:buAutoNum type="arabicPeriod"/>
            </a:pPr>
            <a:r>
              <a:rPr lang="tr-TR" sz="1300">
                <a:solidFill>
                  <a:srgbClr val="292929"/>
                </a:solidFill>
                <a:highlight>
                  <a:schemeClr val="lt1"/>
                </a:highlight>
              </a:rPr>
              <a:t>Proje boyunca sürecin takibi ve kontrolü için iyi bir mekanizmadır.</a:t>
            </a:r>
            <a:endParaRPr sz="1300">
              <a:solidFill>
                <a:srgbClr val="292929"/>
              </a:solidFill>
              <a:highlight>
                <a:schemeClr val="lt1"/>
              </a:highlight>
            </a:endParaRPr>
          </a:p>
          <a:p>
            <a:pPr marL="457200" lvl="0" indent="0" algn="l" rtl="0">
              <a:lnSpc>
                <a:spcPct val="218000"/>
              </a:lnSpc>
              <a:spcBef>
                <a:spcPts val="500"/>
              </a:spcBef>
              <a:spcAft>
                <a:spcPts val="0"/>
              </a:spcAft>
              <a:buClr>
                <a:schemeClr val="dk1"/>
              </a:buClr>
              <a:buSzPts val="1100"/>
              <a:buFont typeface="Arial"/>
              <a:buNone/>
            </a:pPr>
            <a:endParaRPr sz="1300">
              <a:solidFill>
                <a:srgbClr val="292929"/>
              </a:solidFill>
              <a:highlight>
                <a:schemeClr val="lt1"/>
              </a:highlight>
            </a:endParaRPr>
          </a:p>
          <a:p>
            <a:pPr marL="749300" lvl="0" indent="-311150" algn="l" rtl="0">
              <a:lnSpc>
                <a:spcPct val="218000"/>
              </a:lnSpc>
              <a:spcBef>
                <a:spcPts val="500"/>
              </a:spcBef>
              <a:spcAft>
                <a:spcPts val="0"/>
              </a:spcAft>
              <a:buClr>
                <a:srgbClr val="292929"/>
              </a:buClr>
              <a:buSzPts val="1300"/>
              <a:buFont typeface="Arial"/>
              <a:buAutoNum type="arabicPeriod"/>
            </a:pPr>
            <a:r>
              <a:rPr lang="tr-TR" sz="1300">
                <a:solidFill>
                  <a:srgbClr val="292929"/>
                </a:solidFill>
                <a:highlight>
                  <a:schemeClr val="lt1"/>
                </a:highlight>
              </a:rPr>
              <a:t>Geliştirme sürecine dahil olan herkes için proje planlamasını görünür kılar.</a:t>
            </a:r>
            <a:endParaRPr sz="1300">
              <a:solidFill>
                <a:srgbClr val="292929"/>
              </a:solidFill>
              <a:highlight>
                <a:schemeClr val="lt1"/>
              </a:highlight>
            </a:endParaRPr>
          </a:p>
          <a:p>
            <a:pPr marL="457200" lvl="0" indent="0" algn="l" rtl="0">
              <a:lnSpc>
                <a:spcPct val="218000"/>
              </a:lnSpc>
              <a:spcBef>
                <a:spcPts val="500"/>
              </a:spcBef>
              <a:spcAft>
                <a:spcPts val="0"/>
              </a:spcAft>
              <a:buClr>
                <a:schemeClr val="dk1"/>
              </a:buClr>
              <a:buSzPts val="1100"/>
              <a:buFont typeface="Arial"/>
              <a:buNone/>
            </a:pPr>
            <a:endParaRPr sz="1300">
              <a:solidFill>
                <a:srgbClr val="292929"/>
              </a:solidFill>
              <a:highlight>
                <a:schemeClr val="lt1"/>
              </a:highlight>
            </a:endParaRPr>
          </a:p>
          <a:p>
            <a:pPr marL="749300" lvl="0" indent="-311150" algn="l" rtl="0">
              <a:lnSpc>
                <a:spcPct val="218000"/>
              </a:lnSpc>
              <a:spcBef>
                <a:spcPts val="500"/>
              </a:spcBef>
              <a:spcAft>
                <a:spcPts val="0"/>
              </a:spcAft>
              <a:buClr>
                <a:srgbClr val="292929"/>
              </a:buClr>
              <a:buSzPts val="1300"/>
              <a:buFont typeface="Arial"/>
              <a:buAutoNum type="arabicPeriod"/>
            </a:pPr>
            <a:r>
              <a:rPr lang="tr-TR" sz="1300">
                <a:solidFill>
                  <a:srgbClr val="292929"/>
                </a:solidFill>
                <a:highlight>
                  <a:schemeClr val="lt1"/>
                </a:highlight>
              </a:rPr>
              <a:t>Geliştirme sürecini daha organize hale getirir. </a:t>
            </a:r>
            <a:endParaRPr sz="1300">
              <a:solidFill>
                <a:srgbClr val="292929"/>
              </a:solidFill>
              <a:highlight>
                <a:schemeClr val="lt1"/>
              </a:highlight>
            </a:endParaRPr>
          </a:p>
          <a:p>
            <a:pPr marL="457200" lvl="0" indent="0" algn="l" rtl="0">
              <a:lnSpc>
                <a:spcPct val="218000"/>
              </a:lnSpc>
              <a:spcBef>
                <a:spcPts val="500"/>
              </a:spcBef>
              <a:spcAft>
                <a:spcPts val="500"/>
              </a:spcAft>
              <a:buClr>
                <a:schemeClr val="dk1"/>
              </a:buClr>
              <a:buSzPts val="1100"/>
              <a:buFont typeface="Arial"/>
              <a:buNone/>
            </a:pPr>
            <a:r>
              <a:rPr lang="tr-TR" sz="1300">
                <a:solidFill>
                  <a:srgbClr val="292929"/>
                </a:solidFill>
                <a:highlight>
                  <a:schemeClr val="lt1"/>
                </a:highlight>
              </a:rPr>
              <a:t>Çünkü bu bir ekip işi ve ekibin iyi organize edilmesi gerekir.</a:t>
            </a:r>
            <a:endParaRPr sz="180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f6fd3c73b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8" name="Google Shape;868;gf6fd3c73ba_0_1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f6fd3c73b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4" name="Google Shape;874;gf6fd3c73ba_0_1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The RAD (Rapid Application Development) model is based on prototyping and iterative development with no specific planning involved. </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1800">
                <a:solidFill>
                  <a:srgbClr val="202124"/>
                </a:solidFill>
                <a:highlight>
                  <a:srgbClr val="F8F9FA"/>
                </a:highlight>
              </a:rPr>
              <a:t>The process of writing the software itself involves the planning required for developing the product.</a:t>
            </a: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1800">
                <a:solidFill>
                  <a:srgbClr val="202124"/>
                </a:solidFill>
                <a:highlight>
                  <a:srgbClr val="F8F9FA"/>
                </a:highlight>
              </a:rPr>
              <a:t>Rapid Application development focuses on gathering customer requirements through workshops or focus groups, early testing of the prototypes by the customer using iterative concept, reuse of the existing prototypes, continuous integration and rapid delivery.</a:t>
            </a:r>
            <a:endParaRPr sz="18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endParaRPr sz="18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18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f6fd3c73ba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1" name="Google Shape;881;gf6fd3c73ba_0_1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tr-TR" sz="1800"/>
              <a:t>as I said, Rapid application development (RAD) is a software development methodology that uses minimal planning in favor of rapid prototyping.</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Since there is no detailed preplanning, it makes it easier to incorporate the changes within the development process. </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RAD projects follow iterative and incremental model and have small teams comprising of developers, domain experts, customer representatives and other IT resources working progressively on their component or prototype. The most important aspect for this model to be successful is to make sure that the prototypes developed are reusable.</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400">
                <a:solidFill>
                  <a:srgbClr val="202124"/>
                </a:solidFill>
                <a:highlight>
                  <a:srgbClr val="FFFFFF"/>
                </a:highlight>
              </a:rPr>
              <a:t>Rapid Application </a:t>
            </a:r>
            <a:r>
              <a:rPr lang="tr-TR" sz="1400" b="1">
                <a:solidFill>
                  <a:srgbClr val="202124"/>
                </a:solidFill>
                <a:highlight>
                  <a:srgbClr val="FFFFFF"/>
                </a:highlight>
              </a:rPr>
              <a:t>Development</a:t>
            </a:r>
            <a:r>
              <a:rPr lang="tr-TR" sz="1400">
                <a:solidFill>
                  <a:srgbClr val="202124"/>
                </a:solidFill>
                <a:highlight>
                  <a:srgbClr val="FFFFFF"/>
                </a:highlight>
              </a:rPr>
              <a:t> (</a:t>
            </a:r>
            <a:r>
              <a:rPr lang="tr-TR" sz="1400" b="1">
                <a:solidFill>
                  <a:srgbClr val="202124"/>
                </a:solidFill>
                <a:highlight>
                  <a:srgbClr val="FFFFFF"/>
                </a:highlight>
              </a:rPr>
              <a:t>RAD</a:t>
            </a:r>
            <a:r>
              <a:rPr lang="tr-TR" sz="1400">
                <a:solidFill>
                  <a:srgbClr val="202124"/>
                </a:solidFill>
                <a:highlight>
                  <a:srgbClr val="FFFFFF"/>
                </a:highlight>
              </a:rPr>
              <a:t>) is a form of </a:t>
            </a:r>
            <a:r>
              <a:rPr lang="tr-TR" sz="1400" b="1">
                <a:solidFill>
                  <a:srgbClr val="202124"/>
                </a:solidFill>
                <a:highlight>
                  <a:srgbClr val="FFFFFF"/>
                </a:highlight>
              </a:rPr>
              <a:t>agile software development methodology</a:t>
            </a:r>
            <a:r>
              <a:rPr lang="tr-TR" sz="1400">
                <a:solidFill>
                  <a:srgbClr val="202124"/>
                </a:solidFill>
                <a:highlight>
                  <a:srgbClr val="FFFFFF"/>
                </a:highlight>
              </a:rPr>
              <a:t> that prioritizes rapid prototype releases and iterations. Unlike the Waterfall method, </a:t>
            </a:r>
            <a:r>
              <a:rPr lang="tr-TR" sz="1400" b="1">
                <a:solidFill>
                  <a:srgbClr val="202124"/>
                </a:solidFill>
                <a:highlight>
                  <a:srgbClr val="FFFFFF"/>
                </a:highlight>
              </a:rPr>
              <a:t>RAD</a:t>
            </a:r>
            <a:r>
              <a:rPr lang="tr-TR" sz="1400">
                <a:solidFill>
                  <a:srgbClr val="202124"/>
                </a:solidFill>
                <a:highlight>
                  <a:srgbClr val="FFFFFF"/>
                </a:highlight>
              </a:rPr>
              <a:t> emphasizes the use of </a:t>
            </a:r>
            <a:r>
              <a:rPr lang="tr-TR" sz="1400" b="1">
                <a:solidFill>
                  <a:srgbClr val="202124"/>
                </a:solidFill>
                <a:highlight>
                  <a:srgbClr val="FFFFFF"/>
                </a:highlight>
              </a:rPr>
              <a:t>software</a:t>
            </a:r>
            <a:r>
              <a:rPr lang="tr-TR" sz="1400">
                <a:solidFill>
                  <a:srgbClr val="202124"/>
                </a:solidFill>
                <a:highlight>
                  <a:srgbClr val="FFFFFF"/>
                </a:highlight>
              </a:rPr>
              <a:t> and user feedback over strict planning and requirements recording</a:t>
            </a:r>
            <a:endParaRPr sz="2000"/>
          </a:p>
          <a:p>
            <a:pPr marL="0" lvl="0" indent="0" algn="l" rtl="0">
              <a:lnSpc>
                <a:spcPct val="100000"/>
              </a:lnSpc>
              <a:spcBef>
                <a:spcPts val="0"/>
              </a:spcBef>
              <a:spcAft>
                <a:spcPts val="0"/>
              </a:spcAft>
              <a:buClr>
                <a:schemeClr val="dk1"/>
              </a:buClr>
              <a:buSzPts val="1100"/>
              <a:buFont typeface="Arial"/>
              <a:buNone/>
            </a:pPr>
            <a:endParaRPr sz="20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f6fd3c73ba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7" name="Google Shape;887;gf6fd3c73ba_0_1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tr-TR" sz="1800"/>
              <a:t>The traditional SDLC follows a rigid process models with high emphasis on requirement analysis and gathering before the coding starts. It puts a pressure on the customer to sign off the requirements before the project starts and the customer doesn’t get the feel of the product as there is no working build available for a long time.</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The customer may need some changes after he actually gets to see the software, however the change process is quite rigid and it may not be feasible to incorporate major changes in the product in traditional SDLC.</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RAD model focuses on iterative and incremental delivery of working models to the customer. This results in rapid delivery to the customer and customer involvement during the complete development cycle of product reducing the risk of non conformance with the actual user requirements.</a:t>
            </a: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f6fd3c73ba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4" name="Google Shape;894;gf6fd3c73ba_0_1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RAD model enables rapid delivery as it reduces the overall development time due to reusability of the components and parallel development.</a:t>
            </a:r>
            <a:endParaRPr sz="21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marR="38100" lvl="0" indent="0" algn="l" rtl="0">
              <a:lnSpc>
                <a:spcPct val="128571"/>
              </a:lnSpc>
              <a:spcBef>
                <a:spcPts val="0"/>
              </a:spcBef>
              <a:spcAft>
                <a:spcPts val="0"/>
              </a:spcAft>
              <a:buSzPts val="1400"/>
              <a:buNone/>
            </a:pPr>
            <a:r>
              <a:rPr lang="tr-TR" sz="2100">
                <a:solidFill>
                  <a:srgbClr val="202124"/>
                </a:solidFill>
                <a:highlight>
                  <a:srgbClr val="F8F9FA"/>
                </a:highlight>
              </a:rPr>
              <a:t>RAD works well only if high skilled engineers are available and the customer is also committed to achieve the targeted prototype in the given time frame. </a:t>
            </a:r>
            <a:endParaRPr sz="21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marR="38100" lvl="0" indent="0" algn="l" rtl="0">
              <a:lnSpc>
                <a:spcPct val="128571"/>
              </a:lnSpc>
              <a:spcBef>
                <a:spcPts val="0"/>
              </a:spcBef>
              <a:spcAft>
                <a:spcPts val="0"/>
              </a:spcAft>
              <a:buClr>
                <a:schemeClr val="dk1"/>
              </a:buClr>
              <a:buSzPts val="1100"/>
              <a:buFont typeface="Arial"/>
              <a:buNone/>
            </a:pPr>
            <a:r>
              <a:rPr lang="tr-TR" sz="2100">
                <a:solidFill>
                  <a:srgbClr val="202124"/>
                </a:solidFill>
                <a:highlight>
                  <a:srgbClr val="F8F9FA"/>
                </a:highlight>
              </a:rPr>
              <a:t>If there is commitment lacking on either side the model may fail.</a:t>
            </a:r>
            <a:endParaRPr sz="2100">
              <a:solidFill>
                <a:srgbClr val="202124"/>
              </a:solidFill>
              <a:highlight>
                <a:srgbClr val="F8F9FA"/>
              </a:highlight>
            </a:endParaRPr>
          </a:p>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f6fd3c73ba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1" name="Google Shape;901;gf6fd3c73ba_0_1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SzPts val="1400"/>
              <a:buNone/>
            </a:pPr>
            <a:endParaRPr sz="2100">
              <a:solidFill>
                <a:srgbClr val="202124"/>
              </a:solidFill>
              <a:highlight>
                <a:srgbClr val="F8F9FA"/>
              </a:highlight>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f6fd3c73ba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9" name="Google Shape;909;gf6fd3c73ba_0_1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f6fd3c73ba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4" name="Google Shape;914;gf6fd3c73ba_0_1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tr-TR" sz="1800">
                <a:solidFill>
                  <a:schemeClr val="dk1"/>
                </a:solidFill>
              </a:rPr>
              <a:t>Agile SDLC model is a combination of iterative and incremental</a:t>
            </a:r>
            <a:endParaRPr sz="18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sz="1800">
                <a:solidFill>
                  <a:schemeClr val="dk1"/>
                </a:solidFill>
              </a:rPr>
              <a:t>process models with focus on process adaptability and customer</a:t>
            </a:r>
            <a:endParaRPr sz="18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sz="1800">
                <a:solidFill>
                  <a:schemeClr val="dk1"/>
                </a:solidFill>
              </a:rPr>
              <a:t>satisfaction by rapid delivery of working software product.</a:t>
            </a:r>
            <a:endParaRPr sz="1800">
              <a:solidFill>
                <a:schemeClr val="dk1"/>
              </a:solidFill>
            </a:endParaRPr>
          </a:p>
          <a:p>
            <a:pPr marL="0" lvl="0" indent="0" algn="l" rtl="0">
              <a:lnSpc>
                <a:spcPct val="100000"/>
              </a:lnSpc>
              <a:spcBef>
                <a:spcPts val="0"/>
              </a:spcBef>
              <a:spcAft>
                <a:spcPts val="0"/>
              </a:spcAft>
              <a:buClr>
                <a:schemeClr val="dk1"/>
              </a:buClr>
              <a:buSzPts val="1400"/>
              <a:buFont typeface="Arial"/>
              <a:buNone/>
            </a:pPr>
            <a:endParaRPr sz="18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sz="1800">
                <a:solidFill>
                  <a:schemeClr val="dk1"/>
                </a:solidFill>
              </a:rPr>
              <a:t>Agile Methods break the product into small incremental builds. These builds are provided in iterations. Each iteration typically lasts from about one to three weeks. Every iteration involves cross functional teams working simultaneously on various areas like planning, requirements analysis, design, coding, unit testing, and acceptance testing. At the end of the iteration a working product is displayed to the customer and important stakeholders.</a:t>
            </a:r>
            <a:endParaRPr sz="1800">
              <a:solidFill>
                <a:schemeClr val="dk1"/>
              </a:solidFill>
            </a:endParaRPr>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f6fd3c73ba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2" name="Google Shape;922;gf6fd3c73ba_0_1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tr-TR" sz="1800"/>
              <a:t>What is Agile?</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Agile model believes that every project needs to be handled differently and the existing methods need to be tailored to best suit the project requirements. In agile the tasks are divided to time boxes (small time frames) to deliver specific features for a release. </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Iterative approach is taken and working software build is delivered after each iteration. Each build is incremental in terms of features; the final build holds all the features required by the customer.</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Agile thought process had started early in the software development and started becoming popular with time due to its flexibility and adaptability.</a:t>
            </a: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f6fd3c73ba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8" name="Google Shape;928;gf6fd3c73ba_0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tr-TR" sz="1800"/>
              <a:t>Agile is based on the </a:t>
            </a:r>
            <a:r>
              <a:rPr lang="tr-TR" sz="1800" b="1"/>
              <a:t>adaptive </a:t>
            </a:r>
            <a:r>
              <a:rPr lang="tr-TR" sz="1800"/>
              <a:t>software development methods where as the traditional SDLC models like waterfall model is based on </a:t>
            </a:r>
            <a:r>
              <a:rPr lang="tr-TR" sz="1800" b="1"/>
              <a:t>predictive </a:t>
            </a:r>
            <a:r>
              <a:rPr lang="tr-TR" sz="1800"/>
              <a:t>approach.</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b="1"/>
              <a:t>Predictive </a:t>
            </a:r>
            <a:r>
              <a:rPr lang="tr-TR" sz="1800"/>
              <a:t>teams in the traditional SDLC models usually work with detailed planning and have a complete forecast of the exact tasks and features to be delivered in the next few months or during the product life cycle. Predictive methods entirely depend on the requirement analysis and planning done in the beginning of cycle. Any changes to be incorporated go through a strict change control management and prioritization.</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r>
              <a:rPr lang="tr-TR" sz="1800"/>
              <a:t>On the other hand; Agile uses </a:t>
            </a:r>
            <a:r>
              <a:rPr lang="tr-TR" sz="1800" b="1"/>
              <a:t>adaptive </a:t>
            </a:r>
            <a:r>
              <a:rPr lang="tr-TR" sz="1800"/>
              <a:t>approach where there is no detailed planning and there is clarity on future tasks only in respect of what features need to be developed. There is feature driven development and the team adapts to the changing product requirements dynamically. The product is tested very frequently, through the release iterations, minimizing the risk of any major failures in future.</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701af75ed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gf701af75ed_1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002060"/>
              </a:buClr>
              <a:buSzPts val="1800"/>
              <a:buChar char="●"/>
            </a:pPr>
            <a:r>
              <a:rPr lang="tr-TR" sz="1400">
                <a:solidFill>
                  <a:schemeClr val="dk1"/>
                </a:solidFill>
              </a:rPr>
              <a:t>Bir defa en başta yazılım geliştirme süreci ile ilgili olarak bir iki tane kabul yapmamız lazım. </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Bundan sonra bahsedeceğimiz şeyler için neleri kabul ediyoruz ;</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Birincisi “iyi bir yazılım geliştirme süreci iyi bir yazılıma sonuç verir”</a:t>
            </a: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Yani şayet iyi bir yazılım istiyorsanız süreci iyi yönetmeniz lazım. Şayet süreçte sorun varsa mantık olarakta zaten sonuçta sorunlu çıkacaktır.</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İkincisi iyi bir yazılım sürecinin mevcut riskleri de azaltır. Çünkü riskler daha proje başlangıcında ortaya konularak krize dönüşmeden çözüm yolları ortaya konmuş olur. Risk yönetiminden bahsederken şunlar aklımıza gelmeli: </a:t>
            </a:r>
            <a:endParaRPr sz="1400">
              <a:solidFill>
                <a:schemeClr val="dk1"/>
              </a:solidFill>
            </a:endParaRPr>
          </a:p>
          <a:p>
            <a:pPr marL="457200" lvl="0" indent="-317500" algn="l" rtl="0">
              <a:spcBef>
                <a:spcPts val="0"/>
              </a:spcBef>
              <a:spcAft>
                <a:spcPts val="0"/>
              </a:spcAft>
              <a:buClr>
                <a:schemeClr val="dk1"/>
              </a:buClr>
              <a:buSzPts val="14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yazılım projesinde neler yanlış gidebilir? Tespit edilen bu riskler nasıl azaltılabilir? </a:t>
            </a: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Her ne kadar Projenin başında bir analiz yapılsa da  risk analizi biraz ikinci plana atılabiliyor. Her adımda neler ters gidebilir bunu göz önünde bulundurmak gerekir.</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En büyük risk, yapılan projenin, müşteri tarafından kabul edilmemesidir.</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 Bu tip durumların sonu makhemeye kadar gidebiliyor arkadaşlar. Böyle bir durum olması sürecin çok kötü yürütüldüğünün de bir göstergesidir.</a:t>
            </a:r>
            <a:endParaRPr sz="1400">
              <a:solidFill>
                <a:schemeClr val="dk1"/>
              </a:solidFill>
            </a:endParaRPr>
          </a:p>
          <a:p>
            <a:pPr marL="457200" lvl="0" indent="-317500" algn="l" rtl="0">
              <a:spcBef>
                <a:spcPts val="0"/>
              </a:spcBef>
              <a:spcAft>
                <a:spcPts val="0"/>
              </a:spcAft>
              <a:buClr>
                <a:schemeClr val="dk1"/>
              </a:buClr>
              <a:buSzPts val="14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Aslında SDLC modellerinde modern yaklaşımlar da tam bu noktadan hareketle ortaya çıkmıştır. Bunların en meşhuru Agile dediğimiz çevik model. Agile modelini duyan var mı aranızda?</a:t>
            </a:r>
            <a:endParaRPr sz="1400">
              <a:solidFill>
                <a:schemeClr val="dk1"/>
              </a:solidFill>
            </a:endParaRPr>
          </a:p>
          <a:p>
            <a:pPr marL="457200" lvl="0" indent="-342900" algn="l" rtl="0">
              <a:spcBef>
                <a:spcPts val="0"/>
              </a:spcBef>
              <a:spcAft>
                <a:spcPts val="0"/>
              </a:spcAft>
              <a:buClr>
                <a:srgbClr val="002060"/>
              </a:buClr>
              <a:buSzPts val="1800"/>
              <a:buChar char="●"/>
            </a:pPr>
            <a:endParaRPr sz="1400">
              <a:solidFill>
                <a:schemeClr val="dk1"/>
              </a:solidFill>
            </a:endParaRPr>
          </a:p>
          <a:p>
            <a:pPr marL="457200" lvl="0" indent="-342900" algn="l" rtl="0">
              <a:spcBef>
                <a:spcPts val="0"/>
              </a:spcBef>
              <a:spcAft>
                <a:spcPts val="0"/>
              </a:spcAft>
              <a:buClr>
                <a:srgbClr val="002060"/>
              </a:buClr>
              <a:buSzPts val="1800"/>
              <a:buChar char="●"/>
            </a:pPr>
            <a:r>
              <a:rPr lang="tr-TR" sz="1400">
                <a:solidFill>
                  <a:schemeClr val="dk1"/>
                </a:solidFill>
              </a:rPr>
              <a:t>Süreci daha esnek yapmak, değişimlere cevap verecek şekilde müşteri ile yakın koordine halinde yönetebilmek için Agile yöntemi ortaya çıkmıştır. Bunu bir sonraki derste ayrıntılı olarak öğreneceğiz.</a:t>
            </a:r>
            <a:endParaRPr sz="1800">
              <a:solidFill>
                <a:schemeClr val="dk1"/>
              </a:solidFill>
            </a:endParaRPr>
          </a:p>
          <a:p>
            <a:pPr marL="0" lvl="0" indent="0" algn="l" rtl="0">
              <a:spcBef>
                <a:spcPts val="1200"/>
              </a:spcBef>
              <a:spcAft>
                <a:spcPts val="0"/>
              </a:spcAft>
              <a:buClr>
                <a:schemeClr val="dk1"/>
              </a:buClr>
              <a:buSzPts val="1400"/>
              <a:buFont typeface="Arial"/>
              <a:buNone/>
            </a:pPr>
            <a:endParaRPr sz="1800">
              <a:solidFill>
                <a:schemeClr val="dk1"/>
              </a:solidFill>
            </a:endParaRPr>
          </a:p>
          <a:p>
            <a:pPr marL="0" lvl="0" indent="0" algn="ctr" rtl="0">
              <a:lnSpc>
                <a:spcPct val="100000"/>
              </a:lnSpc>
              <a:spcBef>
                <a:spcPts val="0"/>
              </a:spcBef>
              <a:spcAft>
                <a:spcPts val="0"/>
              </a:spcAft>
              <a:buSzPts val="1400"/>
              <a:buNone/>
            </a:pPr>
            <a:endParaRPr sz="1450" b="1">
              <a:solidFill>
                <a:srgbClr val="373A3C"/>
              </a:solidFill>
              <a:highlight>
                <a:srgbClr val="00FF00"/>
              </a:highlight>
            </a:endParaRPr>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Clr>
                <a:schemeClr val="dk1"/>
              </a:buClr>
              <a:buSzPts val="1100"/>
              <a:buFont typeface="Arial"/>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f6fd3c73ba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4" name="Google Shape;934;gf6fd3c73ba_0_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tr-TR" sz="1800"/>
              <a:t>Customer interaction is the backbone of Agile methodology, and open communication with minimum documentation are the typical features of Agile development environment. </a:t>
            </a:r>
            <a:endParaRPr sz="1800"/>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Clr>
                <a:schemeClr val="dk1"/>
              </a:buClr>
              <a:buSzPts val="1100"/>
              <a:buFont typeface="Arial"/>
              <a:buNone/>
            </a:pPr>
            <a:r>
              <a:rPr lang="tr-TR" sz="1800"/>
              <a:t>The agile teams work in close collaboration with each other and preferably are most often located in the same geographical location.</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100"/>
              <a:buNone/>
            </a:pPr>
            <a:r>
              <a:rPr lang="tr-TR" sz="1800"/>
              <a:t>Agile methods are being widely accepted in the software world recently, however, this method may not always be suitable for all products. Of course there are some pros and cons of the agile model. </a:t>
            </a:r>
            <a:endParaRPr sz="1800"/>
          </a:p>
          <a:p>
            <a:pPr marL="0" lvl="0" indent="0" algn="l" rtl="0">
              <a:lnSpc>
                <a:spcPct val="100000"/>
              </a:lnSpc>
              <a:spcBef>
                <a:spcPts val="0"/>
              </a:spcBef>
              <a:spcAft>
                <a:spcPts val="0"/>
              </a:spcAft>
              <a:buSzPts val="1100"/>
              <a:buNone/>
            </a:pPr>
            <a:endParaRPr sz="1800">
              <a:solidFill>
                <a:schemeClr val="dk1"/>
              </a:solidFill>
            </a:endParaRPr>
          </a:p>
          <a:p>
            <a:pPr marL="0" lvl="0" indent="0" algn="l" rtl="0">
              <a:lnSpc>
                <a:spcPct val="100000"/>
              </a:lnSpc>
              <a:spcBef>
                <a:spcPts val="0"/>
              </a:spcBef>
              <a:spcAft>
                <a:spcPts val="0"/>
              </a:spcAft>
              <a:buSzPts val="1100"/>
              <a:buNone/>
            </a:pPr>
            <a:r>
              <a:rPr lang="tr-TR" sz="1800">
                <a:solidFill>
                  <a:schemeClr val="dk1"/>
                </a:solidFill>
              </a:rPr>
              <a:t>There are some project management tools as methots in Agile Model like Scrum, Kanban etc. </a:t>
            </a:r>
            <a:endParaRPr sz="1800">
              <a:solidFill>
                <a:schemeClr val="dk1"/>
              </a:solidFill>
            </a:endParaRPr>
          </a:p>
          <a:p>
            <a:pPr marL="0" lvl="0" indent="0" algn="l" rtl="0">
              <a:lnSpc>
                <a:spcPct val="100000"/>
              </a:lnSpc>
              <a:spcBef>
                <a:spcPts val="0"/>
              </a:spcBef>
              <a:spcAft>
                <a:spcPts val="0"/>
              </a:spcAft>
              <a:buSzPts val="1100"/>
              <a:buNone/>
            </a:pPr>
            <a:endParaRPr sz="1800"/>
          </a:p>
          <a:p>
            <a:pPr marL="0" lvl="0" indent="0" algn="l" rtl="0">
              <a:lnSpc>
                <a:spcPct val="100000"/>
              </a:lnSpc>
              <a:spcBef>
                <a:spcPts val="0"/>
              </a:spcBef>
              <a:spcAft>
                <a:spcPts val="0"/>
              </a:spcAft>
              <a:buClr>
                <a:schemeClr val="dk1"/>
              </a:buClr>
              <a:buSzPts val="1100"/>
              <a:buFont typeface="Arial"/>
              <a:buNone/>
            </a:pPr>
            <a:r>
              <a:rPr lang="tr-TR" sz="1800"/>
              <a:t>But I will not go in deep, since you are gonna see in detail soon. </a:t>
            </a: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Google Shape;940;gf6fd3c73ba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1" name="Google Shape;941;gf6fd3c73ba_0_1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7" name="Google Shape;17;p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2" name="Google Shape;22;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3" name="Google Shape;23;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0" name="Google Shape;30;p5"/>
          <p:cNvSpPr txBox="1">
            <a:spLocks noGrp="1"/>
          </p:cNvSpPr>
          <p:nvPr>
            <p:ph type="body" idx="1"/>
          </p:nvPr>
        </p:nvSpPr>
        <p:spPr>
          <a:xfrm>
            <a:off x="501500" y="1508650"/>
            <a:ext cx="6605700" cy="36033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a:lvl1pPr>
            <a:lvl2pPr marL="914400" lvl="1" indent="-342900" algn="l">
              <a:lnSpc>
                <a:spcPct val="110000"/>
              </a:lnSpc>
              <a:spcBef>
                <a:spcPts val="600"/>
              </a:spcBef>
              <a:spcAft>
                <a:spcPts val="0"/>
              </a:spcAft>
              <a:buClr>
                <a:srgbClr val="741B47"/>
              </a:buClr>
              <a:buSzPts val="1800"/>
              <a:buChar char="▹"/>
              <a:defRPr/>
            </a:lvl2pPr>
            <a:lvl3pPr marL="1371600" lvl="2" indent="-342900" algn="l">
              <a:lnSpc>
                <a:spcPct val="110000"/>
              </a:lnSpc>
              <a:spcBef>
                <a:spcPts val="600"/>
              </a:spcBef>
              <a:spcAft>
                <a:spcPts val="0"/>
              </a:spcAft>
              <a:buClr>
                <a:srgbClr val="741B47"/>
              </a:buClr>
              <a:buSzPts val="1800"/>
              <a:buChar char="▹"/>
              <a:defRPr/>
            </a:lvl3pPr>
            <a:lvl4pPr marL="1828800" lvl="3" indent="-355600" algn="l">
              <a:lnSpc>
                <a:spcPct val="110000"/>
              </a:lnSpc>
              <a:spcBef>
                <a:spcPts val="600"/>
              </a:spcBef>
              <a:spcAft>
                <a:spcPts val="0"/>
              </a:spcAft>
              <a:buClr>
                <a:srgbClr val="741B47"/>
              </a:buClr>
              <a:buSzPts val="2000"/>
              <a:buChar char="▹"/>
              <a:defRPr/>
            </a:lvl4pPr>
            <a:lvl5pPr marL="2286000" lvl="4" indent="-355600" algn="l">
              <a:lnSpc>
                <a:spcPct val="110000"/>
              </a:lnSpc>
              <a:spcBef>
                <a:spcPts val="600"/>
              </a:spcBef>
              <a:spcAft>
                <a:spcPts val="0"/>
              </a:spcAft>
              <a:buClr>
                <a:srgbClr val="741B47"/>
              </a:buClr>
              <a:buSzPts val="2000"/>
              <a:buChar char="▹"/>
              <a:defRPr/>
            </a:lvl5pPr>
            <a:lvl6pPr marL="2743200" lvl="5" indent="-355600" algn="l">
              <a:lnSpc>
                <a:spcPct val="110000"/>
              </a:lnSpc>
              <a:spcBef>
                <a:spcPts val="600"/>
              </a:spcBef>
              <a:spcAft>
                <a:spcPts val="0"/>
              </a:spcAft>
              <a:buClr>
                <a:srgbClr val="741B47"/>
              </a:buClr>
              <a:buSzPts val="2000"/>
              <a:buChar char="▹"/>
              <a:defRPr/>
            </a:lvl6pPr>
            <a:lvl7pPr marL="3200400" lvl="6" indent="-355600" algn="l">
              <a:lnSpc>
                <a:spcPct val="110000"/>
              </a:lnSpc>
              <a:spcBef>
                <a:spcPts val="600"/>
              </a:spcBef>
              <a:spcAft>
                <a:spcPts val="0"/>
              </a:spcAft>
              <a:buClr>
                <a:srgbClr val="741B47"/>
              </a:buClr>
              <a:buSzPts val="2000"/>
              <a:buChar char="▹"/>
              <a:defRPr/>
            </a:lvl7pPr>
            <a:lvl8pPr marL="3657600" lvl="7" indent="-355600" algn="l">
              <a:lnSpc>
                <a:spcPct val="110000"/>
              </a:lnSpc>
              <a:spcBef>
                <a:spcPts val="600"/>
              </a:spcBef>
              <a:spcAft>
                <a:spcPts val="0"/>
              </a:spcAft>
              <a:buClr>
                <a:srgbClr val="741B47"/>
              </a:buClr>
              <a:buSzPts val="2000"/>
              <a:buChar char="▹"/>
              <a:defRPr/>
            </a:lvl8pPr>
            <a:lvl9pPr marL="4114800" lvl="8" indent="-355600" algn="l">
              <a:lnSpc>
                <a:spcPct val="110000"/>
              </a:lnSpc>
              <a:spcBef>
                <a:spcPts val="600"/>
              </a:spcBef>
              <a:spcAft>
                <a:spcPts val="0"/>
              </a:spcAft>
              <a:buClr>
                <a:srgbClr val="741B47"/>
              </a:buClr>
              <a:buSzPts val="2000"/>
              <a:buChar char="▹"/>
              <a:defRPr/>
            </a:lvl9pPr>
          </a:lstStyle>
          <a:p>
            <a:endParaRPr/>
          </a:p>
        </p:txBody>
      </p:sp>
      <p:sp>
        <p:nvSpPr>
          <p:cNvPr id="31" name="Google Shape;31;p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6" name="Google Shape;36;p6"/>
          <p:cNvSpPr txBox="1">
            <a:spLocks noGrp="1"/>
          </p:cNvSpPr>
          <p:nvPr>
            <p:ph type="body" idx="1"/>
          </p:nvPr>
        </p:nvSpPr>
        <p:spPr>
          <a:xfrm>
            <a:off x="457200" y="1462350"/>
            <a:ext cx="4369500" cy="34416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sz="1800"/>
            </a:lvl1pPr>
            <a:lvl2pPr marL="914400" lvl="1" indent="-342900" algn="l">
              <a:lnSpc>
                <a:spcPct val="110000"/>
              </a:lnSpc>
              <a:spcBef>
                <a:spcPts val="600"/>
              </a:spcBef>
              <a:spcAft>
                <a:spcPts val="0"/>
              </a:spcAft>
              <a:buClr>
                <a:srgbClr val="741B47"/>
              </a:buClr>
              <a:buSzPts val="1800"/>
              <a:buChar char="▹"/>
              <a:defRPr sz="1800"/>
            </a:lvl2pPr>
            <a:lvl3pPr marL="1371600" lvl="2" indent="-342900" algn="l">
              <a:lnSpc>
                <a:spcPct val="110000"/>
              </a:lnSpc>
              <a:spcBef>
                <a:spcPts val="600"/>
              </a:spcBef>
              <a:spcAft>
                <a:spcPts val="0"/>
              </a:spcAft>
              <a:buClr>
                <a:srgbClr val="741B47"/>
              </a:buClr>
              <a:buSzPts val="1800"/>
              <a:buChar char="▹"/>
              <a:defRPr sz="1800"/>
            </a:lvl3pPr>
            <a:lvl4pPr marL="1828800" lvl="3" indent="-342900" algn="l">
              <a:lnSpc>
                <a:spcPct val="110000"/>
              </a:lnSpc>
              <a:spcBef>
                <a:spcPts val="600"/>
              </a:spcBef>
              <a:spcAft>
                <a:spcPts val="0"/>
              </a:spcAft>
              <a:buClr>
                <a:srgbClr val="741B47"/>
              </a:buClr>
              <a:buSzPts val="1800"/>
              <a:buChar char="▹"/>
              <a:defRPr sz="1800"/>
            </a:lvl4pPr>
            <a:lvl5pPr marL="2286000" lvl="4" indent="-342900" algn="l">
              <a:lnSpc>
                <a:spcPct val="110000"/>
              </a:lnSpc>
              <a:spcBef>
                <a:spcPts val="600"/>
              </a:spcBef>
              <a:spcAft>
                <a:spcPts val="0"/>
              </a:spcAft>
              <a:buClr>
                <a:srgbClr val="741B47"/>
              </a:buClr>
              <a:buSzPts val="1800"/>
              <a:buChar char="▹"/>
              <a:defRPr sz="1800"/>
            </a:lvl5pPr>
            <a:lvl6pPr marL="2743200" lvl="5" indent="-342900" algn="l">
              <a:lnSpc>
                <a:spcPct val="110000"/>
              </a:lnSpc>
              <a:spcBef>
                <a:spcPts val="600"/>
              </a:spcBef>
              <a:spcAft>
                <a:spcPts val="0"/>
              </a:spcAft>
              <a:buClr>
                <a:srgbClr val="741B47"/>
              </a:buClr>
              <a:buSzPts val="1800"/>
              <a:buChar char="▹"/>
              <a:defRPr sz="1800"/>
            </a:lvl6pPr>
            <a:lvl7pPr marL="3200400" lvl="6" indent="-342900" algn="l">
              <a:lnSpc>
                <a:spcPct val="110000"/>
              </a:lnSpc>
              <a:spcBef>
                <a:spcPts val="600"/>
              </a:spcBef>
              <a:spcAft>
                <a:spcPts val="0"/>
              </a:spcAft>
              <a:buClr>
                <a:srgbClr val="741B47"/>
              </a:buClr>
              <a:buSzPts val="1800"/>
              <a:buChar char="▹"/>
              <a:defRPr sz="1800"/>
            </a:lvl7pPr>
            <a:lvl8pPr marL="3657600" lvl="7" indent="-342900" algn="l">
              <a:lnSpc>
                <a:spcPct val="110000"/>
              </a:lnSpc>
              <a:spcBef>
                <a:spcPts val="600"/>
              </a:spcBef>
              <a:spcAft>
                <a:spcPts val="0"/>
              </a:spcAft>
              <a:buClr>
                <a:srgbClr val="741B47"/>
              </a:buClr>
              <a:buSzPts val="1800"/>
              <a:buChar char="▹"/>
              <a:defRPr sz="1800"/>
            </a:lvl8pPr>
            <a:lvl9pPr marL="4114800" lvl="8" indent="-342900" algn="l">
              <a:lnSpc>
                <a:spcPct val="110000"/>
              </a:lnSpc>
              <a:spcBef>
                <a:spcPts val="600"/>
              </a:spcBef>
              <a:spcAft>
                <a:spcPts val="0"/>
              </a:spcAft>
              <a:buClr>
                <a:srgbClr val="741B47"/>
              </a:buClr>
              <a:buSzPts val="1800"/>
              <a:buChar char="▹"/>
              <a:defRPr sz="1800"/>
            </a:lvl9pPr>
          </a:lstStyle>
          <a:p>
            <a:endParaRPr/>
          </a:p>
        </p:txBody>
      </p:sp>
      <p:sp>
        <p:nvSpPr>
          <p:cNvPr id="37" name="Google Shape;37;p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40" name="Google Shape;40;p6"/>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44" name="Google Shape;44;p7"/>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8">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4.png"/></Relationships>
</file>

<file path=ppt/slides/_rels/slide11.xml.rels><?xml version="1.0" encoding="UTF-8" standalone="yes"?>
<Relationships xmlns="http://schemas.openxmlformats.org/package/2006/relationships"><Relationship Id="rId8" Type="http://schemas.openxmlformats.org/officeDocument/2006/relationships/customXml" Target="../ink/ink42.xml"/><Relationship Id="rId3" Type="http://schemas.openxmlformats.org/officeDocument/2006/relationships/image" Target="../media/image55.png"/><Relationship Id="rId7" Type="http://schemas.openxmlformats.org/officeDocument/2006/relationships/image" Target="../media/image58.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customXml" Target="../ink/ink41.xml"/><Relationship Id="rId5" Type="http://schemas.openxmlformats.org/officeDocument/2006/relationships/image" Target="../media/image57.png"/><Relationship Id="rId4" Type="http://schemas.openxmlformats.org/officeDocument/2006/relationships/image" Target="../media/image56.png"/><Relationship Id="rId9" Type="http://schemas.openxmlformats.org/officeDocument/2006/relationships/image" Target="../media/image5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62.png"/><Relationship Id="rId4" Type="http://schemas.openxmlformats.org/officeDocument/2006/relationships/image" Target="../media/image61.png"/></Relationships>
</file>

<file path=ppt/slides/_rels/slide1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jQiLCI1IiwiNiIsIjciLCI4IiwiQWxsIl19pearId=magic-pear-shape-identifier"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DkxOTU0NDUyMzc5ODQ4MDg5MjEiLCJwcmVzZW50YXRpb25JZCI6IjFLUTdVbVQ3TTY4SWViM1hhNlhacGFLdUVJQmZNWVhDWHJ5VS02Ni11RUFvIiwiY29udGVudElkIjoiY3VzdG9tLXJlc3BvbnNlLW11bHRpcGxlQ2hvaWNlIiwic2xpZGVJZCI6Imc4MDc1YTk0MDliXzBfMzIiLCJjb250ZW50SW5zdGFuY2VJZCI6IjFLUTdVbVQ3TTY4SWViM1hhNlhacGFLdUVJQmZNWVhDWHJ5VS02Ni11RUFvLzhhNDcxNzg4LTk1N2QtNGM4OS1hZTg0LWU3ZGZkN2NiYmVhYyJ9pearId=magic-pear-metadata-identifier" TargetMode="External"/><Relationship Id="rId4" Type="http://schemas.openxmlformats.org/officeDocument/2006/relationships/image" Target="../media/image64.png"/></Relationships>
</file>

<file path=ppt/slides/_rels/slide1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68.png"/><Relationship Id="rId4" Type="http://schemas.openxmlformats.org/officeDocument/2006/relationships/image" Target="../media/image67.png"/></Relationships>
</file>

<file path=ppt/slides/_rels/slide1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70.png"/><Relationship Id="rId4" Type="http://schemas.openxmlformats.org/officeDocument/2006/relationships/image" Target="../media/image6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72.png"/></Relationships>
</file>

<file path=ppt/slides/_rels/slide2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74.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Rlc3RpbmcgUGhhc2UiLCJNYWludGVuYW5jZSBQaGFzZSIsIlJlcXVpcmVtZW50IFBoYXNlIl19pearId=magic-pear-shape-identifier"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hyperlink" Target="http://dontchangethislink.peardeckmagic.zone?eyJ0eXBlIjoiZ29vZ2xlLXNsaWRlcy1hZGRvbi1yZXNwb25zZS1mb290ZXIiLCJsYXN0RWRpdGVkQnkiOiIxMDkxOTU0NDUyMzc5ODQ4MDg5MjEiLCJwcmVzZW50YXRpb25JZCI6IjFHcldXb09RVkdxTnF1T1pYZi1mRVFsdnpoQm1hMDZhRTdGbTYyU2tKT2pZIiwiY29udGVudElkIjoiY3VzdG9tLXJlc3BvbnNlLW11bHRpcGxlQ2hvaWNlIiwic2xpZGVJZCI6Imc2ZmQxNzk2YjI4XzBfMTIiLCJjb250ZW50SW5zdGFuY2VJZCI6IjFHcldXb09RVkdxTnF1T1pYZi1mRVFsdnpoQm1hMDZhRTdGbTYyU2tKT2pZLzdiMjJhMDc3LWQ0MGYtNGU0My1iYzgxLTczZjBkZDkwMjUzYyJ9pearId=magic-pear-metadata-identifier"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77.png"/><Relationship Id="rId5"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NvZnR3YXJlIFRlc3QgUGxhbiBEb2N1bWVudCIsIlNvZnR3YXJlIFJlcXVpcmVtZW50IFNwZWNpZmljYXRpb24gRG9jdW1lbnQiLCJTb2Z0d2FyZSBCdXNpbmVzcyBQbGFuIERvY3VtZW50IiwiU29mdHdhcmUgUmVxdWlyZW1lbnQgYW5kIERlc2lnbiBTcGVjaWZpY2F0aW9uIERvY3VtZW50Il19pearId=magic-pear-shape-identifier" TargetMode="External"/><Relationship Id="rId4" Type="http://schemas.openxmlformats.org/officeDocument/2006/relationships/image" Target="../media/image76.png"/></Relationships>
</file>

<file path=ppt/slides/_rels/slide2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78.png"/></Relationships>
</file>

<file path=ppt/slides/_rels/slide25.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82.png"/><Relationship Id="rId4" Type="http://schemas.openxmlformats.org/officeDocument/2006/relationships/image" Target="../media/image81.png"/></Relationships>
</file>

<file path=ppt/slides/_rels/slide2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84.png"/></Relationships>
</file>

<file path=ppt/slides/_rels/slide2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86.png"/></Relationships>
</file>

<file path=ppt/slides/_rels/slide2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88.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90.png"/></Relationships>
</file>

<file path=ppt/slides/_rels/slide3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92.png"/></Relationships>
</file>

<file path=ppt/slides/_rels/slide3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94.png"/></Relationships>
</file>

<file path=ppt/slides/_rels/slide33.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97.png"/><Relationship Id="rId4" Type="http://schemas.openxmlformats.org/officeDocument/2006/relationships/image" Target="../media/image96.png"/></Relationships>
</file>

<file path=ppt/slides/_rels/slide34.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99.png"/></Relationships>
</file>

<file path=ppt/slides/_rels/slide3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101.png"/></Relationships>
</file>

<file path=ppt/slides/_rels/slide36.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38.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DkxOTU0NDUyMzc5ODQ4MDg5MjEiLCJwcmVzZW50YXRpb25JZCI6IjFHcldXb09RVkdxTnF1T1pYZi1mRVFsdnpoQm1hMDZhRTdGbTYyU2tKT2pZIiwiY29udGVudElkIjoiY3VzdG9tLXJlc3BvbnNlLWZyZWVSZXNwb25zZS10ZXh0Iiwic2xpZGVJZCI6Imc4MDY5ZjZhZDg0XzBfODAiLCJjb250ZW50SW5zdGFuY2VJZCI6IjFHcldXb09RVkdxTnF1T1pYZi1mRVFsdnpoQm1hMDZhRTdGbTYyU2tKT2pZL2FhMzk0MDIxLTIzMmEtNDc5OS1iNmFhLTg2YjJiYzhmOWE4YiJ9pearId=magic-pear-metadata-identifier" TargetMode="External"/><Relationship Id="rId4" Type="http://schemas.openxmlformats.org/officeDocument/2006/relationships/image" Target="../media/image10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J1bmtub3duIiwicHJlc2VudGF0aW9uSWQiOiIxR3JXV29PUVZHcU5xdU9aWGYtZkVRbHZ6aEJtYTA2YUU3Rm02MlNrSk9qWSIsImNvbnRlbnRJZCI6ImN1c3RvbS1yZXNwb25zZS1mcmVlUmVzcG9uc2UtdGV4dCIsInNsaWRlSWQiOiJnODQ1ZTA5ZDA2YV8wXzMiLCJjb250ZW50SW5zdGFuY2VJZCI6IjFHcldXb09RVkdxTnF1T1pYZi1mRVFsdnpoQm1hMDZhRTdGbTYyU2tKT2pZL2U5YTI5ZTgwLTlkOTAtNGQyYy1iZjNhLTk1ODA2NWZlZTU0OCJ9pearId=magic-pear-metadata-identifier" TargetMode="Externa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105.png"/></Relationships>
</file>

<file path=ppt/slides/_rels/slide43.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FnaWxlIiwiRGV2T3BzIiwiV2F0ZXJmYWxsIiwiUkFEIiwiU3BpcmFsIl19pearId=magic-pear-shape-identifier" TargetMode="External"/><Relationship Id="rId2" Type="http://schemas.openxmlformats.org/officeDocument/2006/relationships/notesSlide" Target="../notesSlides/notesSlide43.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DkxOTU0NDUyMzc5ODQ4MDg5MjEiLCJwcmVzZW50YXRpb25JZCI6IjFHcldXb09RVkdxTnF1T1pYZi1mRVFsdnpoQm1hMDZhRTdGbTYyU2tKT2pZIiwiY29udGVudElkIjoiY3VzdG9tLXJlc3BvbnNlLW11bHRpcGxlQ2hvaWNlIiwic2xpZGVJZCI6Imc4MDY5ZjZhZDg0XzBfODgiLCJjb250ZW50SW5zdGFuY2VJZCI6IjFHcldXb09RVkdxTnF1T1pYZi1mRVFsdnpoQm1hMDZhRTdGbTYyU2tKT2pZL2JmNGFhNzY0LWM0OTQtNDBhMy05MDg5LThiMzBlZWM2YzU2MyJ9pearId=magic-pear-metadata-identifier" TargetMode="External"/><Relationship Id="rId4" Type="http://schemas.openxmlformats.org/officeDocument/2006/relationships/image" Target="../media/image77.png"/></Relationships>
</file>

<file path=ppt/slides/_rels/slide44.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jE5NjAiLCIxOTcwIiwiMTk4MCIsIjE5OTAiLCIyMDAwIl19pearId=magic-pear-shape-identifier" TargetMode="External"/><Relationship Id="rId2" Type="http://schemas.openxmlformats.org/officeDocument/2006/relationships/notesSlide" Target="../notesSlides/notesSlide48.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DkxOTU0NDUyMzc5ODQ4MDg5MjEiLCJwcmVzZW50YXRpb25JZCI6IjFHcldXb09RVkdxTnF1T1pYZi1mRVFsdnpoQm1hMDZhRTdGbTYyU2tKT2pZIiwiY29udGVudElkIjoiY3VzdG9tLXJlc3BvbnNlLW11bHRpcGxlQ2hvaWNlIiwic2xpZGVJZCI6Imc4MDY5ZjZhZDg0XzBfOTciLCJjb250ZW50SW5zdGFuY2VJZCI6IjFHcldXb09RVkdxTnF1T1pYZi1mRVFsdnpoQm1hMDZhRTdGbTYyU2tKT2pZL2JhYzQwODUzLTBlNWYtNDc1Ni05ZmJiLTU4YTkwMzc5YzQ5NSJ9pearId=magic-pear-metadata-identifier" TargetMode="External"/><Relationship Id="rId4" Type="http://schemas.openxmlformats.org/officeDocument/2006/relationships/image" Target="../media/image77.png"/></Relationships>
</file>

<file path=ppt/slides/_rels/slide49.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57.xml"/><Relationship Id="rId1" Type="http://schemas.openxmlformats.org/officeDocument/2006/relationships/slideLayout" Target="../slideLayouts/slideLayout4.xml"/><Relationship Id="rId5" Type="http://schemas.openxmlformats.org/officeDocument/2006/relationships/image" Target="../media/image114.png"/><Relationship Id="rId4" Type="http://schemas.openxmlformats.org/officeDocument/2006/relationships/image" Target="../media/image113.png"/></Relationships>
</file>

<file path=ppt/slides/_rels/slide58.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58.xml"/><Relationship Id="rId1" Type="http://schemas.openxmlformats.org/officeDocument/2006/relationships/slideLayout" Target="../slideLayouts/slideLayout4.xml"/><Relationship Id="rId5" Type="http://schemas.openxmlformats.org/officeDocument/2006/relationships/image" Target="../media/image117.png"/><Relationship Id="rId4" Type="http://schemas.openxmlformats.org/officeDocument/2006/relationships/image" Target="../media/image116.png"/></Relationships>
</file>

<file path=ppt/slides/_rels/slide59.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59.xml"/><Relationship Id="rId1" Type="http://schemas.openxmlformats.org/officeDocument/2006/relationships/slideLayout" Target="../slideLayouts/slideLayout4.xml"/><Relationship Id="rId5" Type="http://schemas.openxmlformats.org/officeDocument/2006/relationships/image" Target="../media/image119.png"/><Relationship Id="rId4" Type="http://schemas.openxmlformats.org/officeDocument/2006/relationships/image" Target="../media/image1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60.xml"/><Relationship Id="rId1" Type="http://schemas.openxmlformats.org/officeDocument/2006/relationships/slideLayout" Target="../slideLayouts/slideLayout4.xml"/><Relationship Id="rId4" Type="http://schemas.openxmlformats.org/officeDocument/2006/relationships/image" Target="../media/image121.png"/></Relationships>
</file>

<file path=ppt/slides/_rels/slide61.xml.rels><?xml version="1.0" encoding="UTF-8" standalone="yes"?>
<Relationships xmlns="http://schemas.openxmlformats.org/package/2006/relationships"><Relationship Id="rId3" Type="http://schemas.openxmlformats.org/officeDocument/2006/relationships/hyperlink" Target="https://create.kahoot.it/details/4e2ce85b-0c9d-4479-8a46-f65b7125948e" TargetMode="External"/><Relationship Id="rId2" Type="http://schemas.openxmlformats.org/officeDocument/2006/relationships/notesSlide" Target="../notesSlides/notesSlide61.xml"/><Relationship Id="rId1" Type="http://schemas.openxmlformats.org/officeDocument/2006/relationships/slideLayout" Target="../slideLayouts/slideLayout4.xml"/><Relationship Id="rId4" Type="http://schemas.openxmlformats.org/officeDocument/2006/relationships/image" Target="../media/image122.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23.jp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65.xml"/><Relationship Id="rId1" Type="http://schemas.openxmlformats.org/officeDocument/2006/relationships/slideLayout" Target="../slideLayouts/slideLayout4.xml"/><Relationship Id="rId5" Type="http://schemas.openxmlformats.org/officeDocument/2006/relationships/image" Target="../media/image126.png"/><Relationship Id="rId4" Type="http://schemas.openxmlformats.org/officeDocument/2006/relationships/image" Target="../media/image125.png"/></Relationships>
</file>

<file path=ppt/slides/_rels/slide66.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66.xml"/><Relationship Id="rId1" Type="http://schemas.openxmlformats.org/officeDocument/2006/relationships/slideLayout" Target="../slideLayouts/slideLayout4.xml"/><Relationship Id="rId4" Type="http://schemas.openxmlformats.org/officeDocument/2006/relationships/image" Target="../media/image128.png"/></Relationships>
</file>

<file path=ppt/slides/_rels/slide67.xml.rels><?xml version="1.0" encoding="UTF-8" standalone="yes"?>
<Relationships xmlns="http://schemas.openxmlformats.org/package/2006/relationships"><Relationship Id="rId3" Type="http://schemas.openxmlformats.org/officeDocument/2006/relationships/image" Target="../media/image129.jpg"/><Relationship Id="rId2" Type="http://schemas.openxmlformats.org/officeDocument/2006/relationships/notesSlide" Target="../notesSlides/notesSlide67.xml"/><Relationship Id="rId1" Type="http://schemas.openxmlformats.org/officeDocument/2006/relationships/slideLayout" Target="../slideLayouts/slideLayout4.xml"/><Relationship Id="rId6" Type="http://schemas.openxmlformats.org/officeDocument/2006/relationships/image" Target="../media/image132.png"/><Relationship Id="rId5" Type="http://schemas.openxmlformats.org/officeDocument/2006/relationships/image" Target="../media/image131.png"/><Relationship Id="rId4" Type="http://schemas.openxmlformats.org/officeDocument/2006/relationships/image" Target="../media/image130.png"/></Relationships>
</file>

<file path=ppt/slides/_rels/slide68.xml.rels><?xml version="1.0" encoding="UTF-8" standalone="yes"?>
<Relationships xmlns="http://schemas.openxmlformats.org/package/2006/relationships"><Relationship Id="rId3" Type="http://schemas.openxmlformats.org/officeDocument/2006/relationships/image" Target="../media/image129.jpg"/><Relationship Id="rId2" Type="http://schemas.openxmlformats.org/officeDocument/2006/relationships/notesSlide" Target="../notesSlides/notesSlide68.xml"/><Relationship Id="rId1" Type="http://schemas.openxmlformats.org/officeDocument/2006/relationships/slideLayout" Target="../slideLayouts/slideLayout4.xml"/><Relationship Id="rId6" Type="http://schemas.openxmlformats.org/officeDocument/2006/relationships/image" Target="../media/image135.jpg"/><Relationship Id="rId5" Type="http://schemas.openxmlformats.org/officeDocument/2006/relationships/image" Target="../media/image134.jpg"/><Relationship Id="rId4" Type="http://schemas.openxmlformats.org/officeDocument/2006/relationships/image" Target="../media/image133.jpg"/></Relationships>
</file>

<file path=ppt/slides/_rels/slide69.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137.jpg"/><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72.xml"/><Relationship Id="rId1" Type="http://schemas.openxmlformats.org/officeDocument/2006/relationships/slideLayout" Target="../slideLayouts/slideLayout4.xml"/><Relationship Id="rId4" Type="http://schemas.openxmlformats.org/officeDocument/2006/relationships/image" Target="../media/image139.png"/></Relationships>
</file>

<file path=ppt/slides/_rels/slide73.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129.jpg"/><Relationship Id="rId2" Type="http://schemas.openxmlformats.org/officeDocument/2006/relationships/notesSlide" Target="../notesSlides/notesSlide77.xml"/><Relationship Id="rId1" Type="http://schemas.openxmlformats.org/officeDocument/2006/relationships/slideLayout" Target="../slideLayouts/slideLayout4.xml"/><Relationship Id="rId5" Type="http://schemas.openxmlformats.org/officeDocument/2006/relationships/image" Target="../media/image144.jpg"/><Relationship Id="rId4" Type="http://schemas.openxmlformats.org/officeDocument/2006/relationships/image" Target="../media/image143.png"/></Relationships>
</file>

<file path=ppt/slides/_rels/slide78.xml.rels><?xml version="1.0" encoding="UTF-8" standalone="yes"?>
<Relationships xmlns="http://schemas.openxmlformats.org/package/2006/relationships"><Relationship Id="rId3" Type="http://schemas.openxmlformats.org/officeDocument/2006/relationships/image" Target="../media/image129.jpg"/><Relationship Id="rId2" Type="http://schemas.openxmlformats.org/officeDocument/2006/relationships/notesSlide" Target="../notesSlides/notesSlide78.xml"/><Relationship Id="rId1" Type="http://schemas.openxmlformats.org/officeDocument/2006/relationships/slideLayout" Target="../slideLayouts/slideLayout4.xml"/><Relationship Id="rId5" Type="http://schemas.openxmlformats.org/officeDocument/2006/relationships/image" Target="../media/image146.jpg"/><Relationship Id="rId4" Type="http://schemas.openxmlformats.org/officeDocument/2006/relationships/image" Target="../media/image145.jpg"/></Relationships>
</file>

<file path=ppt/slides/_rels/slide79.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79.xml"/><Relationship Id="rId1" Type="http://schemas.openxmlformats.org/officeDocument/2006/relationships/slideLayout" Target="../slideLayouts/slideLayout3.xml"/><Relationship Id="rId4" Type="http://schemas.openxmlformats.org/officeDocument/2006/relationships/image" Target="../media/image148.png"/></Relationships>
</file>

<file path=ppt/slides/_rels/slide8.xml.rels><?xml version="1.0" encoding="UTF-8" standalone="yes"?>
<Relationships xmlns="http://schemas.openxmlformats.org/package/2006/relationships"><Relationship Id="rId26" Type="http://schemas.openxmlformats.org/officeDocument/2006/relationships/image" Target="../media/image22.png"/><Relationship Id="rId21" Type="http://schemas.openxmlformats.org/officeDocument/2006/relationships/customXml" Target="../ink/ink9.xml"/><Relationship Id="rId42" Type="http://schemas.openxmlformats.org/officeDocument/2006/relationships/image" Target="../media/image30.png"/><Relationship Id="rId47" Type="http://schemas.openxmlformats.org/officeDocument/2006/relationships/customXml" Target="../ink/ink22.xml"/><Relationship Id="rId63" Type="http://schemas.openxmlformats.org/officeDocument/2006/relationships/customXml" Target="../ink/ink30.xml"/><Relationship Id="rId68" Type="http://schemas.openxmlformats.org/officeDocument/2006/relationships/image" Target="../media/image43.png"/><Relationship Id="rId84" Type="http://schemas.openxmlformats.org/officeDocument/2006/relationships/image" Target="../media/image51.png"/><Relationship Id="rId16" Type="http://schemas.openxmlformats.org/officeDocument/2006/relationships/image" Target="../media/image17.png"/><Relationship Id="rId11" Type="http://schemas.openxmlformats.org/officeDocument/2006/relationships/customXml" Target="../ink/ink4.xml"/><Relationship Id="rId32" Type="http://schemas.openxmlformats.org/officeDocument/2006/relationships/image" Target="../media/image25.png"/><Relationship Id="rId37" Type="http://schemas.openxmlformats.org/officeDocument/2006/relationships/customXml" Target="../ink/ink17.xml"/><Relationship Id="rId53" Type="http://schemas.openxmlformats.org/officeDocument/2006/relationships/customXml" Target="../ink/ink25.xml"/><Relationship Id="rId58" Type="http://schemas.openxmlformats.org/officeDocument/2006/relationships/image" Target="../media/image38.png"/><Relationship Id="rId74" Type="http://schemas.openxmlformats.org/officeDocument/2006/relationships/image" Target="../media/image46.png"/><Relationship Id="rId79" Type="http://schemas.openxmlformats.org/officeDocument/2006/relationships/customXml" Target="../ink/ink38.xml"/><Relationship Id="rId5" Type="http://schemas.openxmlformats.org/officeDocument/2006/relationships/customXml" Target="../ink/ink1.xml"/><Relationship Id="rId61" Type="http://schemas.openxmlformats.org/officeDocument/2006/relationships/customXml" Target="../ink/ink29.xml"/><Relationship Id="rId82" Type="http://schemas.openxmlformats.org/officeDocument/2006/relationships/image" Target="../media/image50.png"/><Relationship Id="rId19" Type="http://schemas.openxmlformats.org/officeDocument/2006/relationships/customXml" Target="../ink/ink8.xml"/><Relationship Id="rId14" Type="http://schemas.openxmlformats.org/officeDocument/2006/relationships/image" Target="../media/image16.png"/><Relationship Id="rId22" Type="http://schemas.openxmlformats.org/officeDocument/2006/relationships/image" Target="../media/image20.png"/><Relationship Id="rId27" Type="http://schemas.openxmlformats.org/officeDocument/2006/relationships/customXml" Target="../ink/ink12.xml"/><Relationship Id="rId30" Type="http://schemas.openxmlformats.org/officeDocument/2006/relationships/image" Target="../media/image24.png"/><Relationship Id="rId35" Type="http://schemas.openxmlformats.org/officeDocument/2006/relationships/customXml" Target="../ink/ink16.xml"/><Relationship Id="rId43" Type="http://schemas.openxmlformats.org/officeDocument/2006/relationships/customXml" Target="../ink/ink20.xml"/><Relationship Id="rId48" Type="http://schemas.openxmlformats.org/officeDocument/2006/relationships/image" Target="../media/image33.png"/><Relationship Id="rId56" Type="http://schemas.openxmlformats.org/officeDocument/2006/relationships/image" Target="../media/image37.png"/><Relationship Id="rId64" Type="http://schemas.openxmlformats.org/officeDocument/2006/relationships/image" Target="../media/image41.png"/><Relationship Id="rId69" Type="http://schemas.openxmlformats.org/officeDocument/2006/relationships/customXml" Target="../ink/ink33.xml"/><Relationship Id="rId77" Type="http://schemas.openxmlformats.org/officeDocument/2006/relationships/customXml" Target="../ink/ink37.xml"/><Relationship Id="rId8" Type="http://schemas.openxmlformats.org/officeDocument/2006/relationships/image" Target="../media/image13.png"/><Relationship Id="rId51" Type="http://schemas.openxmlformats.org/officeDocument/2006/relationships/customXml" Target="../ink/ink24.xml"/><Relationship Id="rId72" Type="http://schemas.openxmlformats.org/officeDocument/2006/relationships/image" Target="../media/image45.png"/><Relationship Id="rId80" Type="http://schemas.openxmlformats.org/officeDocument/2006/relationships/image" Target="../media/image49.png"/><Relationship Id="rId3"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customXml" Target="../ink/ink7.xml"/><Relationship Id="rId25" Type="http://schemas.openxmlformats.org/officeDocument/2006/relationships/customXml" Target="../ink/ink11.xml"/><Relationship Id="rId33" Type="http://schemas.openxmlformats.org/officeDocument/2006/relationships/customXml" Target="../ink/ink15.xml"/><Relationship Id="rId38" Type="http://schemas.openxmlformats.org/officeDocument/2006/relationships/image" Target="../media/image28.png"/><Relationship Id="rId46" Type="http://schemas.openxmlformats.org/officeDocument/2006/relationships/image" Target="../media/image32.png"/><Relationship Id="rId59" Type="http://schemas.openxmlformats.org/officeDocument/2006/relationships/customXml" Target="../ink/ink28.xml"/><Relationship Id="rId67" Type="http://schemas.openxmlformats.org/officeDocument/2006/relationships/customXml" Target="../ink/ink32.xml"/><Relationship Id="rId20" Type="http://schemas.openxmlformats.org/officeDocument/2006/relationships/image" Target="../media/image19.png"/><Relationship Id="rId41" Type="http://schemas.openxmlformats.org/officeDocument/2006/relationships/customXml" Target="../ink/ink19.xml"/><Relationship Id="rId54" Type="http://schemas.openxmlformats.org/officeDocument/2006/relationships/image" Target="../media/image36.png"/><Relationship Id="rId62" Type="http://schemas.openxmlformats.org/officeDocument/2006/relationships/image" Target="../media/image40.png"/><Relationship Id="rId70" Type="http://schemas.openxmlformats.org/officeDocument/2006/relationships/image" Target="../media/image44.png"/><Relationship Id="rId75" Type="http://schemas.openxmlformats.org/officeDocument/2006/relationships/customXml" Target="../ink/ink36.xml"/><Relationship Id="rId83" Type="http://schemas.openxmlformats.org/officeDocument/2006/relationships/customXml" Target="../ink/ink40.xml"/><Relationship Id="rId1" Type="http://schemas.openxmlformats.org/officeDocument/2006/relationships/slideLayout" Target="../slideLayouts/slideLayout5.xml"/><Relationship Id="rId6" Type="http://schemas.openxmlformats.org/officeDocument/2006/relationships/image" Target="../media/image12.png"/><Relationship Id="rId15" Type="http://schemas.openxmlformats.org/officeDocument/2006/relationships/customXml" Target="../ink/ink6.xml"/><Relationship Id="rId23" Type="http://schemas.openxmlformats.org/officeDocument/2006/relationships/customXml" Target="../ink/ink10.xml"/><Relationship Id="rId28" Type="http://schemas.openxmlformats.org/officeDocument/2006/relationships/image" Target="../media/image23.png"/><Relationship Id="rId36" Type="http://schemas.openxmlformats.org/officeDocument/2006/relationships/image" Target="../media/image27.png"/><Relationship Id="rId49" Type="http://schemas.openxmlformats.org/officeDocument/2006/relationships/customXml" Target="../ink/ink23.xml"/><Relationship Id="rId57" Type="http://schemas.openxmlformats.org/officeDocument/2006/relationships/customXml" Target="../ink/ink27.xml"/><Relationship Id="rId10" Type="http://schemas.openxmlformats.org/officeDocument/2006/relationships/image" Target="../media/image14.png"/><Relationship Id="rId31" Type="http://schemas.openxmlformats.org/officeDocument/2006/relationships/customXml" Target="../ink/ink14.xml"/><Relationship Id="rId44" Type="http://schemas.openxmlformats.org/officeDocument/2006/relationships/image" Target="../media/image31.png"/><Relationship Id="rId52" Type="http://schemas.openxmlformats.org/officeDocument/2006/relationships/image" Target="../media/image35.png"/><Relationship Id="rId60" Type="http://schemas.openxmlformats.org/officeDocument/2006/relationships/image" Target="../media/image39.png"/><Relationship Id="rId65" Type="http://schemas.openxmlformats.org/officeDocument/2006/relationships/customXml" Target="../ink/ink31.xml"/><Relationship Id="rId73" Type="http://schemas.openxmlformats.org/officeDocument/2006/relationships/customXml" Target="../ink/ink35.xml"/><Relationship Id="rId78" Type="http://schemas.openxmlformats.org/officeDocument/2006/relationships/image" Target="../media/image48.png"/><Relationship Id="rId81" Type="http://schemas.openxmlformats.org/officeDocument/2006/relationships/customXml" Target="../ink/ink39.xml"/><Relationship Id="rId4" Type="http://schemas.openxmlformats.org/officeDocument/2006/relationships/image" Target="../media/image11.png"/><Relationship Id="rId9" Type="http://schemas.openxmlformats.org/officeDocument/2006/relationships/customXml" Target="../ink/ink3.xml"/><Relationship Id="rId13" Type="http://schemas.openxmlformats.org/officeDocument/2006/relationships/customXml" Target="../ink/ink5.xml"/><Relationship Id="rId18" Type="http://schemas.openxmlformats.org/officeDocument/2006/relationships/image" Target="../media/image18.png"/><Relationship Id="rId39" Type="http://schemas.openxmlformats.org/officeDocument/2006/relationships/customXml" Target="../ink/ink18.xml"/><Relationship Id="rId34" Type="http://schemas.openxmlformats.org/officeDocument/2006/relationships/image" Target="../media/image26.png"/><Relationship Id="rId50" Type="http://schemas.openxmlformats.org/officeDocument/2006/relationships/image" Target="../media/image34.png"/><Relationship Id="rId55" Type="http://schemas.openxmlformats.org/officeDocument/2006/relationships/customXml" Target="../ink/ink26.xml"/><Relationship Id="rId76" Type="http://schemas.openxmlformats.org/officeDocument/2006/relationships/image" Target="../media/image47.png"/><Relationship Id="rId7" Type="http://schemas.openxmlformats.org/officeDocument/2006/relationships/customXml" Target="../ink/ink2.xml"/><Relationship Id="rId71" Type="http://schemas.openxmlformats.org/officeDocument/2006/relationships/customXml" Target="../ink/ink34.xml"/><Relationship Id="rId2" Type="http://schemas.openxmlformats.org/officeDocument/2006/relationships/notesSlide" Target="../notesSlides/notesSlide8.xml"/><Relationship Id="rId29" Type="http://schemas.openxmlformats.org/officeDocument/2006/relationships/customXml" Target="../ink/ink13.xml"/><Relationship Id="rId24" Type="http://schemas.openxmlformats.org/officeDocument/2006/relationships/image" Target="../media/image21.png"/><Relationship Id="rId40" Type="http://schemas.openxmlformats.org/officeDocument/2006/relationships/image" Target="../media/image29.png"/><Relationship Id="rId45" Type="http://schemas.openxmlformats.org/officeDocument/2006/relationships/customXml" Target="../ink/ink21.xml"/><Relationship Id="rId66" Type="http://schemas.openxmlformats.org/officeDocument/2006/relationships/image" Target="../media/image42.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83.xml"/><Relationship Id="rId1" Type="http://schemas.openxmlformats.org/officeDocument/2006/relationships/slideLayout" Target="../slideLayouts/slideLayout3.xml"/><Relationship Id="rId4" Type="http://schemas.openxmlformats.org/officeDocument/2006/relationships/image" Target="../media/image152.png"/></Relationships>
</file>

<file path=ppt/slides/_rels/slide84.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notesSlide" Target="../notesSlides/notesSlide85.xml"/><Relationship Id="rId1" Type="http://schemas.openxmlformats.org/officeDocument/2006/relationships/slideLayout" Target="../slideLayouts/slideLayout4.xml"/><Relationship Id="rId4" Type="http://schemas.openxmlformats.org/officeDocument/2006/relationships/image" Target="../media/image155.png"/></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156.png"/><Relationship Id="rId2" Type="http://schemas.openxmlformats.org/officeDocument/2006/relationships/notesSlide" Target="../notesSlides/notesSlide87.xml"/><Relationship Id="rId1" Type="http://schemas.openxmlformats.org/officeDocument/2006/relationships/slideLayout" Target="../slideLayouts/slideLayout3.xml"/><Relationship Id="rId4" Type="http://schemas.openxmlformats.org/officeDocument/2006/relationships/image" Target="../media/image157.png"/></Relationships>
</file>

<file path=ppt/slides/_rels/slide88.xml.rels><?xml version="1.0" encoding="UTF-8" standalone="yes"?>
<Relationships xmlns="http://schemas.openxmlformats.org/package/2006/relationships"><Relationship Id="rId3" Type="http://schemas.openxmlformats.org/officeDocument/2006/relationships/image" Target="../media/image158.png"/><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image" Target="../media/image159.png"/><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90.xml"/><Relationship Id="rId1" Type="http://schemas.openxmlformats.org/officeDocument/2006/relationships/slideLayout" Target="../slideLayouts/slideLayout3.xml"/><Relationship Id="rId4" Type="http://schemas.openxmlformats.org/officeDocument/2006/relationships/image" Target="../media/image161.png"/></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8"/>
          <p:cNvSpPr txBox="1">
            <a:spLocks noGrp="1"/>
          </p:cNvSpPr>
          <p:nvPr>
            <p:ph type="ctrTitle"/>
          </p:nvPr>
        </p:nvSpPr>
        <p:spPr>
          <a:xfrm>
            <a:off x="1090750" y="1863600"/>
            <a:ext cx="49482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b="1">
                <a:solidFill>
                  <a:srgbClr val="741B47"/>
                </a:solidFill>
                <a:latin typeface="Raleway"/>
                <a:ea typeface="Raleway"/>
                <a:cs typeface="Raleway"/>
                <a:sym typeface="Raleway"/>
              </a:rPr>
              <a:t>SDLC</a:t>
            </a:r>
            <a:endParaRPr b="1">
              <a:solidFill>
                <a:srgbClr val="741B47"/>
              </a:solidFill>
              <a:latin typeface="Raleway"/>
              <a:ea typeface="Raleway"/>
              <a:cs typeface="Raleway"/>
              <a:sym typeface="Raleway"/>
            </a:endParaRPr>
          </a:p>
          <a:p>
            <a:pPr marL="0" lvl="0" indent="0" algn="l" rtl="0">
              <a:lnSpc>
                <a:spcPct val="90000"/>
              </a:lnSpc>
              <a:spcBef>
                <a:spcPts val="0"/>
              </a:spcBef>
              <a:spcAft>
                <a:spcPts val="0"/>
              </a:spcAft>
              <a:buSzPts val="4800"/>
              <a:buNone/>
            </a:pPr>
            <a:r>
              <a:rPr lang="tr-TR" b="1">
                <a:solidFill>
                  <a:srgbClr val="741B47"/>
                </a:solidFill>
                <a:latin typeface="Raleway"/>
                <a:ea typeface="Raleway"/>
                <a:cs typeface="Raleway"/>
                <a:sym typeface="Raleway"/>
              </a:rPr>
              <a:t>Session - 1</a:t>
            </a:r>
            <a:endParaRPr b="1">
              <a:solidFill>
                <a:srgbClr val="741B47"/>
              </a:solidFill>
              <a:latin typeface="Raleway"/>
              <a:ea typeface="Raleway"/>
              <a:cs typeface="Raleway"/>
              <a:sym typeface="Raleway"/>
            </a:endParaRPr>
          </a:p>
        </p:txBody>
      </p:sp>
      <p:pic>
        <p:nvPicPr>
          <p:cNvPr id="52" name="Google Shape;52;p8"/>
          <p:cNvPicPr preferRelativeResize="0"/>
          <p:nvPr/>
        </p:nvPicPr>
        <p:blipFill rotWithShape="1">
          <a:blip r:embed="rId3">
            <a:alphaModFix/>
          </a:blip>
          <a:srcRect/>
          <a:stretch/>
        </p:blipFill>
        <p:spPr>
          <a:xfrm>
            <a:off x="4983000" y="683938"/>
            <a:ext cx="3775625" cy="3775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10</a:t>
            </a:fld>
            <a:endParaRPr/>
          </a:p>
        </p:txBody>
      </p:sp>
      <p:pic>
        <p:nvPicPr>
          <p:cNvPr id="133" name="Google Shape;133;p19"/>
          <p:cNvPicPr preferRelativeResize="0"/>
          <p:nvPr/>
        </p:nvPicPr>
        <p:blipFill rotWithShape="1">
          <a:blip r:embed="rId3">
            <a:alphaModFix/>
          </a:blip>
          <a:srcRect/>
          <a:stretch/>
        </p:blipFill>
        <p:spPr>
          <a:xfrm>
            <a:off x="2676575" y="729048"/>
            <a:ext cx="4233774" cy="4242151"/>
          </a:xfrm>
          <a:prstGeom prst="rect">
            <a:avLst/>
          </a:prstGeom>
          <a:noFill/>
          <a:ln>
            <a:noFill/>
          </a:ln>
        </p:spPr>
      </p:pic>
      <p:pic>
        <p:nvPicPr>
          <p:cNvPr id="134" name="Google Shape;134;p19"/>
          <p:cNvPicPr preferRelativeResize="0"/>
          <p:nvPr/>
        </p:nvPicPr>
        <p:blipFill rotWithShape="1">
          <a:blip r:embed="rId4">
            <a:alphaModFix/>
          </a:blip>
          <a:srcRect l="29450" r="27003"/>
          <a:stretch/>
        </p:blipFill>
        <p:spPr>
          <a:xfrm>
            <a:off x="562800" y="1775300"/>
            <a:ext cx="1880701" cy="1980900"/>
          </a:xfrm>
          <a:prstGeom prst="rect">
            <a:avLst/>
          </a:prstGeom>
          <a:noFill/>
          <a:ln>
            <a:noFill/>
          </a:ln>
        </p:spPr>
      </p:pic>
      <p:pic>
        <p:nvPicPr>
          <p:cNvPr id="135" name="Google Shape;135;p19"/>
          <p:cNvPicPr preferRelativeResize="0"/>
          <p:nvPr/>
        </p:nvPicPr>
        <p:blipFill rotWithShape="1">
          <a:blip r:embed="rId4">
            <a:alphaModFix/>
          </a:blip>
          <a:srcRect l="29450" r="27003"/>
          <a:stretch/>
        </p:blipFill>
        <p:spPr>
          <a:xfrm>
            <a:off x="6910350" y="2927025"/>
            <a:ext cx="1495500" cy="1575175"/>
          </a:xfrm>
          <a:prstGeom prst="rect">
            <a:avLst/>
          </a:prstGeom>
          <a:noFill/>
          <a:ln>
            <a:noFill/>
          </a:ln>
        </p:spPr>
      </p:pic>
      <p:pic>
        <p:nvPicPr>
          <p:cNvPr id="136" name="Google Shape;136;p19"/>
          <p:cNvPicPr preferRelativeResize="0"/>
          <p:nvPr/>
        </p:nvPicPr>
        <p:blipFill rotWithShape="1">
          <a:blip r:embed="rId4">
            <a:alphaModFix/>
          </a:blip>
          <a:srcRect l="29450" r="27003"/>
          <a:stretch/>
        </p:blipFill>
        <p:spPr>
          <a:xfrm>
            <a:off x="6142975" y="222500"/>
            <a:ext cx="931926" cy="981575"/>
          </a:xfrm>
          <a:prstGeom prst="rect">
            <a:avLst/>
          </a:prstGeom>
          <a:noFill/>
          <a:ln>
            <a:noFill/>
          </a:ln>
        </p:spPr>
      </p:pic>
      <p:sp>
        <p:nvSpPr>
          <p:cNvPr id="137" name="Google Shape;137;p19"/>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What is SDLC</a:t>
            </a:r>
            <a:endParaRPr>
              <a:solidFill>
                <a:srgbClr val="3F98CC"/>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11</a:t>
            </a:fld>
            <a:endParaRPr/>
          </a:p>
        </p:txBody>
      </p:sp>
      <p:pic>
        <p:nvPicPr>
          <p:cNvPr id="143" name="Google Shape;143;p20"/>
          <p:cNvPicPr preferRelativeResize="0"/>
          <p:nvPr/>
        </p:nvPicPr>
        <p:blipFill rotWithShape="1">
          <a:blip r:embed="rId3">
            <a:alphaModFix/>
          </a:blip>
          <a:srcRect/>
          <a:stretch/>
        </p:blipFill>
        <p:spPr>
          <a:xfrm>
            <a:off x="537900" y="1040923"/>
            <a:ext cx="3899650" cy="3526050"/>
          </a:xfrm>
          <a:prstGeom prst="rect">
            <a:avLst/>
          </a:prstGeom>
          <a:noFill/>
          <a:ln>
            <a:noFill/>
          </a:ln>
        </p:spPr>
      </p:pic>
      <p:sp>
        <p:nvSpPr>
          <p:cNvPr id="144" name="Google Shape;144;p20"/>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What is SDLC</a:t>
            </a:r>
            <a:endParaRPr>
              <a:solidFill>
                <a:srgbClr val="3F98CC"/>
              </a:solidFill>
            </a:endParaRPr>
          </a:p>
        </p:txBody>
      </p:sp>
      <p:pic>
        <p:nvPicPr>
          <p:cNvPr id="145" name="Google Shape;145;p20"/>
          <p:cNvPicPr preferRelativeResize="0"/>
          <p:nvPr/>
        </p:nvPicPr>
        <p:blipFill rotWithShape="1">
          <a:blip r:embed="rId4">
            <a:alphaModFix/>
          </a:blip>
          <a:srcRect/>
          <a:stretch/>
        </p:blipFill>
        <p:spPr>
          <a:xfrm>
            <a:off x="6237175" y="3269425"/>
            <a:ext cx="2589601" cy="1733540"/>
          </a:xfrm>
          <a:prstGeom prst="rect">
            <a:avLst/>
          </a:prstGeom>
          <a:noFill/>
          <a:ln>
            <a:noFill/>
          </a:ln>
        </p:spPr>
      </p:pic>
      <p:pic>
        <p:nvPicPr>
          <p:cNvPr id="146" name="Google Shape;146;p20"/>
          <p:cNvPicPr preferRelativeResize="0"/>
          <p:nvPr/>
        </p:nvPicPr>
        <p:blipFill rotWithShape="1">
          <a:blip r:embed="rId5">
            <a:alphaModFix/>
          </a:blip>
          <a:srcRect b="19639"/>
          <a:stretch/>
        </p:blipFill>
        <p:spPr>
          <a:xfrm>
            <a:off x="5409800" y="365650"/>
            <a:ext cx="3084175" cy="2478400"/>
          </a:xfrm>
          <a:prstGeom prst="rect">
            <a:avLst/>
          </a:prstGeom>
          <a:noFill/>
          <a:ln>
            <a:noFill/>
          </a:ln>
        </p:spPr>
      </p:pic>
      <p:sp>
        <p:nvSpPr>
          <p:cNvPr id="147" name="Google Shape;147;p20"/>
          <p:cNvSpPr txBox="1"/>
          <p:nvPr/>
        </p:nvSpPr>
        <p:spPr>
          <a:xfrm>
            <a:off x="4063475" y="662800"/>
            <a:ext cx="30000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2200" b="1">
                <a:solidFill>
                  <a:srgbClr val="0000FF"/>
                </a:solidFill>
              </a:rPr>
              <a:t>V1.02.03</a:t>
            </a:r>
            <a:endParaRPr sz="2000"/>
          </a:p>
        </p:txBody>
      </p:sp>
      <mc:AlternateContent xmlns:mc="http://schemas.openxmlformats.org/markup-compatibility/2006">
        <mc:Choice xmlns:p14="http://schemas.microsoft.com/office/powerpoint/2010/main" Requires="p14">
          <p:contentPart p14:bwMode="auto" r:id="rId6">
            <p14:nvContentPartPr>
              <p14:cNvPr id="2" name="Mürekkep 1">
                <a:extLst>
                  <a:ext uri="{FF2B5EF4-FFF2-40B4-BE49-F238E27FC236}">
                    <a16:creationId xmlns:a16="http://schemas.microsoft.com/office/drawing/2014/main" id="{25519A6C-9F34-4FBC-4449-90528D00D228}"/>
                  </a:ext>
                </a:extLst>
              </p14:cNvPr>
              <p14:cNvContentPartPr/>
              <p14:nvPr/>
            </p14:nvContentPartPr>
            <p14:xfrm>
              <a:off x="2917695" y="1085853"/>
              <a:ext cx="6840" cy="1080"/>
            </p14:xfrm>
          </p:contentPart>
        </mc:Choice>
        <mc:Fallback>
          <p:pic>
            <p:nvPicPr>
              <p:cNvPr id="2" name="Mürekkep 1">
                <a:extLst>
                  <a:ext uri="{FF2B5EF4-FFF2-40B4-BE49-F238E27FC236}">
                    <a16:creationId xmlns:a16="http://schemas.microsoft.com/office/drawing/2014/main" id="{25519A6C-9F34-4FBC-4449-90528D00D228}"/>
                  </a:ext>
                </a:extLst>
              </p:cNvPr>
              <p:cNvPicPr/>
              <p:nvPr/>
            </p:nvPicPr>
            <p:blipFill>
              <a:blip r:embed="rId7"/>
              <a:stretch>
                <a:fillRect/>
              </a:stretch>
            </p:blipFill>
            <p:spPr>
              <a:xfrm>
                <a:off x="2909055" y="1077213"/>
                <a:ext cx="24480" cy="187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 name="Mürekkep 2">
                <a:extLst>
                  <a:ext uri="{FF2B5EF4-FFF2-40B4-BE49-F238E27FC236}">
                    <a16:creationId xmlns:a16="http://schemas.microsoft.com/office/drawing/2014/main" id="{76F777E3-DB42-E351-71E9-B516707EC6CC}"/>
                  </a:ext>
                </a:extLst>
              </p14:cNvPr>
              <p14:cNvContentPartPr/>
              <p14:nvPr/>
            </p14:nvContentPartPr>
            <p14:xfrm>
              <a:off x="1885215" y="840333"/>
              <a:ext cx="2796840" cy="2259000"/>
            </p14:xfrm>
          </p:contentPart>
        </mc:Choice>
        <mc:Fallback>
          <p:pic>
            <p:nvPicPr>
              <p:cNvPr id="3" name="Mürekkep 2">
                <a:extLst>
                  <a:ext uri="{FF2B5EF4-FFF2-40B4-BE49-F238E27FC236}">
                    <a16:creationId xmlns:a16="http://schemas.microsoft.com/office/drawing/2014/main" id="{76F777E3-DB42-E351-71E9-B516707EC6CC}"/>
                  </a:ext>
                </a:extLst>
              </p:cNvPr>
              <p:cNvPicPr/>
              <p:nvPr/>
            </p:nvPicPr>
            <p:blipFill>
              <a:blip r:embed="rId9"/>
              <a:stretch>
                <a:fillRect/>
              </a:stretch>
            </p:blipFill>
            <p:spPr>
              <a:xfrm>
                <a:off x="1876215" y="831693"/>
                <a:ext cx="2814480" cy="2276640"/>
              </a:xfrm>
              <a:prstGeom prst="rect">
                <a:avLst/>
              </a:prstGeom>
            </p:spPr>
          </p:pic>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1"/>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SDLC</a:t>
            </a:r>
            <a:endParaRPr>
              <a:solidFill>
                <a:srgbClr val="3F98CC"/>
              </a:solidFill>
            </a:endParaRPr>
          </a:p>
        </p:txBody>
      </p:sp>
      <p:sp>
        <p:nvSpPr>
          <p:cNvPr id="153" name="Google Shape;153;p2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12</a:t>
            </a:fld>
            <a:endParaRPr/>
          </a:p>
        </p:txBody>
      </p:sp>
      <p:sp>
        <p:nvSpPr>
          <p:cNvPr id="154" name="Google Shape;154;p21"/>
          <p:cNvSpPr txBox="1"/>
          <p:nvPr/>
        </p:nvSpPr>
        <p:spPr>
          <a:xfrm>
            <a:off x="211200" y="2878650"/>
            <a:ext cx="8721600" cy="1101300"/>
          </a:xfrm>
          <a:prstGeom prst="rect">
            <a:avLst/>
          </a:prstGeom>
          <a:noFill/>
          <a:ln>
            <a:noFill/>
          </a:ln>
        </p:spPr>
        <p:txBody>
          <a:bodyPr spcFirstLastPara="1" wrap="square" lIns="91425" tIns="91425" rIns="91425" bIns="91425" anchor="t" anchorCtr="0">
            <a:noAutofit/>
          </a:bodyPr>
          <a:lstStyle/>
          <a:p>
            <a:pPr marL="457200" lvl="0" indent="-349250" algn="just" rtl="0">
              <a:lnSpc>
                <a:spcPct val="200000"/>
              </a:lnSpc>
              <a:spcBef>
                <a:spcPts val="0"/>
              </a:spcBef>
              <a:spcAft>
                <a:spcPts val="0"/>
              </a:spcAft>
              <a:buClr>
                <a:srgbClr val="002060"/>
              </a:buClr>
              <a:buSzPts val="1900"/>
              <a:buChar char="●"/>
            </a:pPr>
            <a:r>
              <a:rPr lang="tr-TR" sz="1900" dirty="0" err="1">
                <a:solidFill>
                  <a:srgbClr val="002060"/>
                </a:solidFill>
                <a:highlight>
                  <a:srgbClr val="FFFFFF"/>
                </a:highlight>
              </a:rPr>
              <a:t>Systematic</a:t>
            </a:r>
            <a:r>
              <a:rPr lang="tr-TR" sz="1900" dirty="0">
                <a:solidFill>
                  <a:srgbClr val="002060"/>
                </a:solidFill>
                <a:highlight>
                  <a:srgbClr val="FFFFFF"/>
                </a:highlight>
              </a:rPr>
              <a:t> </a:t>
            </a:r>
            <a:r>
              <a:rPr lang="tr-TR" sz="1900" dirty="0" err="1">
                <a:solidFill>
                  <a:srgbClr val="002060"/>
                </a:solidFill>
                <a:highlight>
                  <a:srgbClr val="FFFFFF"/>
                </a:highlight>
              </a:rPr>
              <a:t>process</a:t>
            </a:r>
            <a:r>
              <a:rPr lang="tr-TR" sz="1900" dirty="0">
                <a:solidFill>
                  <a:srgbClr val="002060"/>
                </a:solidFill>
                <a:highlight>
                  <a:srgbClr val="FFFFFF"/>
                </a:highlight>
              </a:rPr>
              <a:t> </a:t>
            </a:r>
            <a:r>
              <a:rPr lang="tr-TR" sz="1900" dirty="0" err="1">
                <a:solidFill>
                  <a:srgbClr val="002060"/>
                </a:solidFill>
                <a:highlight>
                  <a:srgbClr val="FFFFFF"/>
                </a:highlight>
              </a:rPr>
              <a:t>to</a:t>
            </a:r>
            <a:r>
              <a:rPr lang="tr-TR" sz="1900" dirty="0">
                <a:solidFill>
                  <a:srgbClr val="002060"/>
                </a:solidFill>
                <a:highlight>
                  <a:srgbClr val="FFFFFF"/>
                </a:highlight>
              </a:rPr>
              <a:t> be </a:t>
            </a:r>
            <a:r>
              <a:rPr lang="tr-TR" sz="1900" dirty="0" err="1">
                <a:solidFill>
                  <a:srgbClr val="002060"/>
                </a:solidFill>
                <a:highlight>
                  <a:srgbClr val="FFFFFF"/>
                </a:highlight>
              </a:rPr>
              <a:t>followed</a:t>
            </a:r>
            <a:r>
              <a:rPr lang="tr-TR" sz="1900" dirty="0">
                <a:solidFill>
                  <a:srgbClr val="002060"/>
                </a:solidFill>
                <a:highlight>
                  <a:srgbClr val="FFFFFF"/>
                </a:highlight>
              </a:rPr>
              <a:t> </a:t>
            </a:r>
            <a:r>
              <a:rPr lang="tr-TR" sz="1900" dirty="0" err="1">
                <a:solidFill>
                  <a:srgbClr val="002060"/>
                </a:solidFill>
                <a:highlight>
                  <a:srgbClr val="FFFFFF"/>
                </a:highlight>
              </a:rPr>
              <a:t>for</a:t>
            </a:r>
            <a:r>
              <a:rPr lang="tr-TR" sz="1900" dirty="0">
                <a:solidFill>
                  <a:srgbClr val="002060"/>
                </a:solidFill>
                <a:highlight>
                  <a:srgbClr val="FFFFFF"/>
                </a:highlight>
              </a:rPr>
              <a:t> a software </a:t>
            </a:r>
            <a:r>
              <a:rPr lang="tr-TR" sz="1900" dirty="0" err="1">
                <a:solidFill>
                  <a:srgbClr val="002060"/>
                </a:solidFill>
                <a:highlight>
                  <a:srgbClr val="FFFFFF"/>
                </a:highlight>
              </a:rPr>
              <a:t>project</a:t>
            </a:r>
            <a:r>
              <a:rPr lang="tr-TR" sz="1900" dirty="0">
                <a:solidFill>
                  <a:srgbClr val="002060"/>
                </a:solidFill>
                <a:highlight>
                  <a:srgbClr val="FFFFFF"/>
                </a:highlight>
              </a:rPr>
              <a:t>.</a:t>
            </a:r>
            <a:endParaRPr sz="1900" dirty="0">
              <a:solidFill>
                <a:srgbClr val="002060"/>
              </a:solidFill>
              <a:highlight>
                <a:srgbClr val="FFFFFF"/>
              </a:highlight>
            </a:endParaRPr>
          </a:p>
          <a:p>
            <a:pPr marL="457200" lvl="0" indent="-349250" algn="just" rtl="0">
              <a:lnSpc>
                <a:spcPct val="200000"/>
              </a:lnSpc>
              <a:spcBef>
                <a:spcPts val="0"/>
              </a:spcBef>
              <a:spcAft>
                <a:spcPts val="0"/>
              </a:spcAft>
              <a:buClr>
                <a:srgbClr val="002060"/>
              </a:buClr>
              <a:buSzPts val="1900"/>
              <a:buChar char="●"/>
            </a:pPr>
            <a:r>
              <a:rPr lang="tr-TR" sz="1900" dirty="0" err="1">
                <a:solidFill>
                  <a:srgbClr val="002060"/>
                </a:solidFill>
                <a:highlight>
                  <a:srgbClr val="FFFFFF"/>
                </a:highlight>
              </a:rPr>
              <a:t>Structured</a:t>
            </a:r>
            <a:r>
              <a:rPr lang="tr-TR" sz="1900" dirty="0">
                <a:solidFill>
                  <a:srgbClr val="002060"/>
                </a:solidFill>
                <a:highlight>
                  <a:srgbClr val="FFFFFF"/>
                </a:highlight>
              </a:rPr>
              <a:t> </a:t>
            </a:r>
            <a:r>
              <a:rPr lang="tr-TR" sz="1900" dirty="0" err="1">
                <a:solidFill>
                  <a:srgbClr val="002060"/>
                </a:solidFill>
                <a:highlight>
                  <a:srgbClr val="FFFFFF"/>
                </a:highlight>
              </a:rPr>
              <a:t>way</a:t>
            </a:r>
            <a:r>
              <a:rPr lang="tr-TR" sz="1900" dirty="0">
                <a:solidFill>
                  <a:srgbClr val="002060"/>
                </a:solidFill>
                <a:highlight>
                  <a:srgbClr val="FFFFFF"/>
                </a:highlight>
              </a:rPr>
              <a:t> </a:t>
            </a:r>
            <a:r>
              <a:rPr lang="tr-TR" sz="1900" dirty="0" err="1">
                <a:solidFill>
                  <a:srgbClr val="002060"/>
                </a:solidFill>
                <a:highlight>
                  <a:srgbClr val="FFFFFF"/>
                </a:highlight>
              </a:rPr>
              <a:t>to</a:t>
            </a:r>
            <a:r>
              <a:rPr lang="tr-TR" sz="1900" dirty="0">
                <a:solidFill>
                  <a:srgbClr val="002060"/>
                </a:solidFill>
                <a:highlight>
                  <a:srgbClr val="FFFFFF"/>
                </a:highlight>
              </a:rPr>
              <a:t> </a:t>
            </a:r>
            <a:r>
              <a:rPr lang="tr-TR" sz="1900" dirty="0" err="1">
                <a:solidFill>
                  <a:srgbClr val="002060"/>
                </a:solidFill>
                <a:highlight>
                  <a:srgbClr val="FFFFFF"/>
                </a:highlight>
              </a:rPr>
              <a:t>create</a:t>
            </a:r>
            <a:r>
              <a:rPr lang="tr-TR" sz="1900" dirty="0">
                <a:solidFill>
                  <a:srgbClr val="002060"/>
                </a:solidFill>
                <a:highlight>
                  <a:srgbClr val="FFFFFF"/>
                </a:highlight>
              </a:rPr>
              <a:t> </a:t>
            </a:r>
            <a:r>
              <a:rPr lang="tr-TR" sz="1900" dirty="0" err="1">
                <a:solidFill>
                  <a:srgbClr val="002060"/>
                </a:solidFill>
                <a:highlight>
                  <a:srgbClr val="FFFFFF"/>
                </a:highlight>
              </a:rPr>
              <a:t>and</a:t>
            </a:r>
            <a:r>
              <a:rPr lang="tr-TR" sz="1900" dirty="0">
                <a:solidFill>
                  <a:srgbClr val="002060"/>
                </a:solidFill>
                <a:highlight>
                  <a:srgbClr val="FFFFFF"/>
                </a:highlight>
              </a:rPr>
              <a:t> </a:t>
            </a:r>
            <a:r>
              <a:rPr lang="tr-TR" sz="1900" dirty="0" err="1">
                <a:solidFill>
                  <a:srgbClr val="002060"/>
                </a:solidFill>
                <a:highlight>
                  <a:srgbClr val="FFFFFF"/>
                </a:highlight>
              </a:rPr>
              <a:t>develop</a:t>
            </a:r>
            <a:r>
              <a:rPr lang="tr-TR" sz="1900" dirty="0">
                <a:solidFill>
                  <a:srgbClr val="002060"/>
                </a:solidFill>
                <a:highlight>
                  <a:srgbClr val="FFFFFF"/>
                </a:highlight>
              </a:rPr>
              <a:t> software.</a:t>
            </a:r>
            <a:endParaRPr sz="1900" b="1" dirty="0">
              <a:highlight>
                <a:srgbClr val="FFFF00"/>
              </a:highlight>
            </a:endParaRPr>
          </a:p>
        </p:txBody>
      </p:sp>
      <p:sp>
        <p:nvSpPr>
          <p:cNvPr id="155" name="Google Shape;155;p21"/>
          <p:cNvSpPr txBox="1"/>
          <p:nvPr/>
        </p:nvSpPr>
        <p:spPr>
          <a:xfrm>
            <a:off x="1473150" y="1243525"/>
            <a:ext cx="1102200" cy="567600"/>
          </a:xfrm>
          <a:prstGeom prst="rect">
            <a:avLst/>
          </a:prstGeom>
          <a:no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tr-TR" sz="2400" b="1">
                <a:solidFill>
                  <a:srgbClr val="002060"/>
                </a:solidFill>
                <a:highlight>
                  <a:schemeClr val="lt1"/>
                </a:highlight>
              </a:rPr>
              <a:t>SDLC</a:t>
            </a:r>
            <a:endParaRPr sz="2400" b="1">
              <a:highlight>
                <a:schemeClr val="lt1"/>
              </a:highlight>
            </a:endParaRPr>
          </a:p>
        </p:txBody>
      </p:sp>
      <p:sp>
        <p:nvSpPr>
          <p:cNvPr id="156" name="Google Shape;156;p21"/>
          <p:cNvSpPr txBox="1"/>
          <p:nvPr/>
        </p:nvSpPr>
        <p:spPr>
          <a:xfrm>
            <a:off x="4086750" y="1233094"/>
            <a:ext cx="4192500" cy="567600"/>
          </a:xfrm>
          <a:prstGeom prst="rect">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tr-TR" sz="1800" b="1">
                <a:solidFill>
                  <a:srgbClr val="002060"/>
                </a:solidFill>
                <a:highlight>
                  <a:schemeClr val="lt1"/>
                </a:highlight>
              </a:rPr>
              <a:t>Software Development Life Cycle.</a:t>
            </a:r>
            <a:endParaRPr sz="1800" b="1">
              <a:highlight>
                <a:schemeClr val="lt1"/>
              </a:highlight>
            </a:endParaRPr>
          </a:p>
        </p:txBody>
      </p:sp>
      <p:sp>
        <p:nvSpPr>
          <p:cNvPr id="157" name="Google Shape;157;p21"/>
          <p:cNvSpPr/>
          <p:nvPr/>
        </p:nvSpPr>
        <p:spPr>
          <a:xfrm>
            <a:off x="2879875" y="1327350"/>
            <a:ext cx="1019100" cy="468600"/>
          </a:xfrm>
          <a:prstGeom prst="stripedRightArrow">
            <a:avLst>
              <a:gd name="adj1" fmla="val 50000"/>
              <a:gd name="adj2" fmla="val 50000"/>
            </a:avLst>
          </a:prstGeom>
          <a:solidFill>
            <a:srgbClr val="FFFF00"/>
          </a:solid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SDLC</a:t>
            </a:r>
            <a:endParaRPr>
              <a:solidFill>
                <a:srgbClr val="3F98CC"/>
              </a:solidFill>
            </a:endParaRPr>
          </a:p>
        </p:txBody>
      </p:sp>
      <p:sp>
        <p:nvSpPr>
          <p:cNvPr id="163" name="Google Shape;163;p22"/>
          <p:cNvSpPr txBox="1">
            <a:spLocks noGrp="1"/>
          </p:cNvSpPr>
          <p:nvPr>
            <p:ph type="sldNum" idx="12"/>
          </p:nvPr>
        </p:nvSpPr>
        <p:spPr>
          <a:xfrm>
            <a:off x="8526575" y="4612425"/>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13</a:t>
            </a:fld>
            <a:endParaRPr/>
          </a:p>
        </p:txBody>
      </p:sp>
      <p:pic>
        <p:nvPicPr>
          <p:cNvPr id="164" name="Google Shape;164;p22"/>
          <p:cNvPicPr preferRelativeResize="0"/>
          <p:nvPr/>
        </p:nvPicPr>
        <p:blipFill>
          <a:blip r:embed="rId3">
            <a:alphaModFix/>
          </a:blip>
          <a:stretch>
            <a:fillRect/>
          </a:stretch>
        </p:blipFill>
        <p:spPr>
          <a:xfrm>
            <a:off x="1044800" y="1144275"/>
            <a:ext cx="3141974" cy="3141974"/>
          </a:xfrm>
          <a:prstGeom prst="rect">
            <a:avLst/>
          </a:prstGeom>
          <a:noFill/>
          <a:ln>
            <a:noFill/>
          </a:ln>
        </p:spPr>
      </p:pic>
      <p:pic>
        <p:nvPicPr>
          <p:cNvPr id="165" name="Google Shape;165;p22"/>
          <p:cNvPicPr preferRelativeResize="0"/>
          <p:nvPr/>
        </p:nvPicPr>
        <p:blipFill>
          <a:blip r:embed="rId4">
            <a:alphaModFix/>
          </a:blip>
          <a:stretch>
            <a:fillRect/>
          </a:stretch>
        </p:blipFill>
        <p:spPr>
          <a:xfrm>
            <a:off x="5813775" y="461750"/>
            <a:ext cx="2482501" cy="2157100"/>
          </a:xfrm>
          <a:prstGeom prst="rect">
            <a:avLst/>
          </a:prstGeom>
          <a:noFill/>
          <a:ln>
            <a:noFill/>
          </a:ln>
        </p:spPr>
      </p:pic>
      <p:pic>
        <p:nvPicPr>
          <p:cNvPr id="166" name="Google Shape;166;p22"/>
          <p:cNvPicPr preferRelativeResize="0"/>
          <p:nvPr/>
        </p:nvPicPr>
        <p:blipFill>
          <a:blip r:embed="rId5">
            <a:alphaModFix/>
          </a:blip>
          <a:stretch>
            <a:fillRect/>
          </a:stretch>
        </p:blipFill>
        <p:spPr>
          <a:xfrm>
            <a:off x="5865550" y="2963850"/>
            <a:ext cx="2430736" cy="1728800"/>
          </a:xfrm>
          <a:prstGeom prst="rect">
            <a:avLst/>
          </a:prstGeom>
          <a:noFill/>
          <a:ln>
            <a:noFill/>
          </a:ln>
        </p:spPr>
      </p:pic>
      <p:sp>
        <p:nvSpPr>
          <p:cNvPr id="167" name="Google Shape;167;p22"/>
          <p:cNvSpPr/>
          <p:nvPr/>
        </p:nvSpPr>
        <p:spPr>
          <a:xfrm rot="-5400000">
            <a:off x="-67550" y="2138550"/>
            <a:ext cx="1204200" cy="591900"/>
          </a:xfrm>
          <a:prstGeom prst="stripedRightArrow">
            <a:avLst>
              <a:gd name="adj1" fmla="val 50000"/>
              <a:gd name="adj2" fmla="val 50000"/>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rot="5400000">
            <a:off x="7990125" y="2138550"/>
            <a:ext cx="1204200" cy="591900"/>
          </a:xfrm>
          <a:prstGeom prst="stripedRightArrow">
            <a:avLst>
              <a:gd name="adj1" fmla="val 50000"/>
              <a:gd name="adj2" fmla="val 50000"/>
            </a:avLst>
          </a:prstGeom>
          <a:solidFill>
            <a:srgbClr val="FF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3"/>
          <p:cNvPicPr preferRelativeResize="0"/>
          <p:nvPr/>
        </p:nvPicPr>
        <p:blipFill>
          <a:blip r:embed="rId3">
            <a:alphaModFix/>
          </a:blip>
          <a:stretch>
            <a:fillRect/>
          </a:stretch>
        </p:blipFill>
        <p:spPr>
          <a:xfrm>
            <a:off x="1625175" y="90400"/>
            <a:ext cx="6137700" cy="4950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Phases of SDLC</a:t>
            </a:r>
            <a:endParaRPr sz="3600">
              <a:solidFill>
                <a:srgbClr val="741B47"/>
              </a:solidFill>
              <a:latin typeface="Raleway Medium"/>
              <a:ea typeface="Raleway Medium"/>
              <a:cs typeface="Raleway Medium"/>
              <a:sym typeface="Raleway Medium"/>
            </a:endParaRPr>
          </a:p>
        </p:txBody>
      </p:sp>
      <p:sp>
        <p:nvSpPr>
          <p:cNvPr id="179" name="Google Shape;179;p24"/>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2</a:t>
            </a:r>
            <a:endParaRPr sz="3600" b="0" i="0" u="none" strike="noStrike" cap="none">
              <a:solidFill>
                <a:schemeClr val="lt1"/>
              </a:solidFill>
              <a:latin typeface="Raleway Medium"/>
              <a:ea typeface="Raleway Medium"/>
              <a:cs typeface="Raleway Medium"/>
              <a:sym typeface="Raleway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5"/>
          <p:cNvSpPr txBox="1">
            <a:spLocks noGrp="1"/>
          </p:cNvSpPr>
          <p:nvPr>
            <p:ph type="sldNum" idx="12"/>
          </p:nvPr>
        </p:nvSpPr>
        <p:spPr>
          <a:xfrm>
            <a:off x="8909123" y="4934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16</a:t>
            </a:fld>
            <a:endParaRPr/>
          </a:p>
        </p:txBody>
      </p:sp>
      <p:pic>
        <p:nvPicPr>
          <p:cNvPr id="185" name="Google Shape;185;p25">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186" name="Google Shape;186;p25">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txBox="1"/>
          <p:nvPr/>
        </p:nvSpPr>
        <p:spPr>
          <a:xfrm>
            <a:off x="424975" y="195100"/>
            <a:ext cx="2939100" cy="468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tr-TR" sz="2800" b="1">
                <a:solidFill>
                  <a:srgbClr val="741B47"/>
                </a:solidFill>
                <a:latin typeface="Raleway"/>
                <a:ea typeface="Raleway"/>
                <a:cs typeface="Raleway"/>
                <a:sym typeface="Raleway"/>
              </a:rPr>
              <a:t>Phases </a:t>
            </a:r>
            <a:r>
              <a:rPr lang="tr-TR" sz="2800" b="1" i="0" u="none" strike="noStrike" cap="none">
                <a:solidFill>
                  <a:srgbClr val="741B47"/>
                </a:solidFill>
                <a:latin typeface="Raleway"/>
                <a:ea typeface="Raleway"/>
                <a:cs typeface="Raleway"/>
                <a:sym typeface="Raleway"/>
              </a:rPr>
              <a:t>of SDLC</a:t>
            </a:r>
            <a:endParaRPr sz="2800" b="1" i="0" u="none" strike="noStrike" cap="none">
              <a:solidFill>
                <a:srgbClr val="419ED3"/>
              </a:solidFill>
              <a:latin typeface="Raleway"/>
              <a:ea typeface="Raleway"/>
              <a:cs typeface="Raleway"/>
              <a:sym typeface="Raleway"/>
            </a:endParaRPr>
          </a:p>
        </p:txBody>
      </p:sp>
      <p:sp>
        <p:nvSpPr>
          <p:cNvPr id="188" name="Google Shape;188;p25"/>
          <p:cNvSpPr txBox="1"/>
          <p:nvPr/>
        </p:nvSpPr>
        <p:spPr>
          <a:xfrm>
            <a:off x="1087325" y="1924950"/>
            <a:ext cx="73356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TR" sz="3000"/>
              <a:t>How many phases does SDLC have?</a:t>
            </a:r>
            <a:endParaRPr sz="30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17</a:t>
            </a:fld>
            <a:endParaRPr/>
          </a:p>
        </p:txBody>
      </p:sp>
      <p:sp>
        <p:nvSpPr>
          <p:cNvPr id="194" name="Google Shape;194;p2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SDLC</a:t>
            </a:r>
            <a:endParaRPr>
              <a:solidFill>
                <a:srgbClr val="3F98CC"/>
              </a:solidFill>
            </a:endParaRPr>
          </a:p>
        </p:txBody>
      </p:sp>
      <p:pic>
        <p:nvPicPr>
          <p:cNvPr id="195" name="Google Shape;195;p26"/>
          <p:cNvPicPr preferRelativeResize="0"/>
          <p:nvPr/>
        </p:nvPicPr>
        <p:blipFill rotWithShape="1">
          <a:blip r:embed="rId3">
            <a:alphaModFix/>
          </a:blip>
          <a:srcRect t="16583"/>
          <a:stretch/>
        </p:blipFill>
        <p:spPr>
          <a:xfrm>
            <a:off x="489850" y="46300"/>
            <a:ext cx="8466599" cy="5059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18</a:t>
            </a:fld>
            <a:endParaRPr/>
          </a:p>
        </p:txBody>
      </p:sp>
      <p:sp>
        <p:nvSpPr>
          <p:cNvPr id="201" name="Google Shape;201;p27"/>
          <p:cNvSpPr txBox="1"/>
          <p:nvPr/>
        </p:nvSpPr>
        <p:spPr>
          <a:xfrm>
            <a:off x="424975" y="195100"/>
            <a:ext cx="2939100" cy="468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tr-TR" sz="2800" b="1" i="0" u="none" strike="noStrike" cap="none">
                <a:solidFill>
                  <a:srgbClr val="741B47"/>
                </a:solidFill>
                <a:latin typeface="Raleway"/>
                <a:ea typeface="Raleway"/>
                <a:cs typeface="Raleway"/>
                <a:sym typeface="Raleway"/>
              </a:rPr>
              <a:t>Phases of SDLC</a:t>
            </a:r>
            <a:endParaRPr sz="2800" b="1" i="0" u="none" strike="noStrike" cap="none">
              <a:solidFill>
                <a:srgbClr val="419ED3"/>
              </a:solidFill>
              <a:latin typeface="Raleway"/>
              <a:ea typeface="Raleway"/>
              <a:cs typeface="Raleway"/>
              <a:sym typeface="Raleway"/>
            </a:endParaRPr>
          </a:p>
        </p:txBody>
      </p:sp>
      <p:pic>
        <p:nvPicPr>
          <p:cNvPr id="202" name="Google Shape;202;p27"/>
          <p:cNvPicPr preferRelativeResize="0"/>
          <p:nvPr/>
        </p:nvPicPr>
        <p:blipFill rotWithShape="1">
          <a:blip r:embed="rId3">
            <a:alphaModFix/>
          </a:blip>
          <a:srcRect/>
          <a:stretch/>
        </p:blipFill>
        <p:spPr>
          <a:xfrm>
            <a:off x="6113350" y="1060158"/>
            <a:ext cx="2939100" cy="2590730"/>
          </a:xfrm>
          <a:prstGeom prst="rect">
            <a:avLst/>
          </a:prstGeom>
          <a:noFill/>
          <a:ln>
            <a:noFill/>
          </a:ln>
        </p:spPr>
      </p:pic>
      <p:pic>
        <p:nvPicPr>
          <p:cNvPr id="203" name="Google Shape;203;p27"/>
          <p:cNvPicPr preferRelativeResize="0"/>
          <p:nvPr/>
        </p:nvPicPr>
        <p:blipFill rotWithShape="1">
          <a:blip r:embed="rId4">
            <a:alphaModFix/>
          </a:blip>
          <a:srcRect/>
          <a:stretch/>
        </p:blipFill>
        <p:spPr>
          <a:xfrm>
            <a:off x="61300" y="988738"/>
            <a:ext cx="4859640" cy="2733550"/>
          </a:xfrm>
          <a:prstGeom prst="rect">
            <a:avLst/>
          </a:prstGeom>
          <a:noFill/>
          <a:ln>
            <a:noFill/>
          </a:ln>
        </p:spPr>
      </p:pic>
      <p:pic>
        <p:nvPicPr>
          <p:cNvPr id="204" name="Google Shape;204;p27"/>
          <p:cNvPicPr preferRelativeResize="0"/>
          <p:nvPr/>
        </p:nvPicPr>
        <p:blipFill rotWithShape="1">
          <a:blip r:embed="rId5">
            <a:alphaModFix/>
          </a:blip>
          <a:srcRect b="17512"/>
          <a:stretch/>
        </p:blipFill>
        <p:spPr>
          <a:xfrm>
            <a:off x="61300" y="4205504"/>
            <a:ext cx="8900375" cy="92861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19</a:t>
            </a:fld>
            <a:endParaRPr/>
          </a:p>
        </p:txBody>
      </p:sp>
      <p:pic>
        <p:nvPicPr>
          <p:cNvPr id="210" name="Google Shape;210;p28"/>
          <p:cNvPicPr preferRelativeResize="0"/>
          <p:nvPr/>
        </p:nvPicPr>
        <p:blipFill rotWithShape="1">
          <a:blip r:embed="rId3">
            <a:alphaModFix/>
          </a:blip>
          <a:srcRect/>
          <a:stretch/>
        </p:blipFill>
        <p:spPr>
          <a:xfrm>
            <a:off x="281200" y="1074450"/>
            <a:ext cx="2490825" cy="2495749"/>
          </a:xfrm>
          <a:prstGeom prst="rect">
            <a:avLst/>
          </a:prstGeom>
          <a:noFill/>
          <a:ln>
            <a:noFill/>
          </a:ln>
        </p:spPr>
      </p:pic>
      <p:pic>
        <p:nvPicPr>
          <p:cNvPr id="211" name="Google Shape;211;p28"/>
          <p:cNvPicPr preferRelativeResize="0"/>
          <p:nvPr/>
        </p:nvPicPr>
        <p:blipFill rotWithShape="1">
          <a:blip r:embed="rId4">
            <a:alphaModFix/>
          </a:blip>
          <a:srcRect/>
          <a:stretch/>
        </p:blipFill>
        <p:spPr>
          <a:xfrm rot="-6">
            <a:off x="2238925" y="4316180"/>
            <a:ext cx="5955975" cy="728190"/>
          </a:xfrm>
          <a:prstGeom prst="rect">
            <a:avLst/>
          </a:prstGeom>
          <a:noFill/>
          <a:ln>
            <a:noFill/>
          </a:ln>
        </p:spPr>
      </p:pic>
      <p:sp>
        <p:nvSpPr>
          <p:cNvPr id="212" name="Google Shape;212;p28"/>
          <p:cNvSpPr txBox="1"/>
          <p:nvPr/>
        </p:nvSpPr>
        <p:spPr>
          <a:xfrm>
            <a:off x="424975" y="195100"/>
            <a:ext cx="2939100" cy="468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tr-TR" sz="2800" b="1" i="0" u="none" strike="noStrike" cap="none">
                <a:solidFill>
                  <a:srgbClr val="741B47"/>
                </a:solidFill>
                <a:latin typeface="Raleway"/>
                <a:ea typeface="Raleway"/>
                <a:cs typeface="Raleway"/>
                <a:sym typeface="Raleway"/>
              </a:rPr>
              <a:t>Phases of SDLC</a:t>
            </a:r>
            <a:endParaRPr sz="2800" b="1" i="0" u="none" strike="noStrike" cap="none">
              <a:solidFill>
                <a:srgbClr val="419ED3"/>
              </a:solidFill>
              <a:latin typeface="Raleway"/>
              <a:ea typeface="Raleway"/>
              <a:cs typeface="Raleway"/>
              <a:sym typeface="Raleway"/>
            </a:endParaRPr>
          </a:p>
        </p:txBody>
      </p:sp>
      <p:pic>
        <p:nvPicPr>
          <p:cNvPr id="213" name="Google Shape;213;p28"/>
          <p:cNvPicPr preferRelativeResize="0"/>
          <p:nvPr/>
        </p:nvPicPr>
        <p:blipFill rotWithShape="1">
          <a:blip r:embed="rId5">
            <a:alphaModFix/>
          </a:blip>
          <a:srcRect b="9836"/>
          <a:stretch/>
        </p:blipFill>
        <p:spPr>
          <a:xfrm>
            <a:off x="3570200" y="82850"/>
            <a:ext cx="5471726" cy="37040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9"/>
          <p:cNvSpPr txBox="1">
            <a:spLocks noGrp="1"/>
          </p:cNvSpPr>
          <p:nvPr>
            <p:ph type="ctrTitle"/>
          </p:nvPr>
        </p:nvSpPr>
        <p:spPr>
          <a:xfrm>
            <a:off x="907175" y="2128900"/>
            <a:ext cx="7548300" cy="1416300"/>
          </a:xfrm>
          <a:prstGeom prst="rect">
            <a:avLst/>
          </a:prstGeom>
          <a:noFill/>
          <a:ln>
            <a:noFill/>
          </a:ln>
        </p:spPr>
        <p:txBody>
          <a:bodyPr spcFirstLastPara="1" wrap="square" lIns="0" tIns="0" rIns="0" bIns="0" anchor="ctr" anchorCtr="0">
            <a:noAutofit/>
          </a:bodyPr>
          <a:lstStyle/>
          <a:p>
            <a:pPr marL="0" lvl="0" indent="0" algn="ctr" rtl="0">
              <a:lnSpc>
                <a:spcPct val="150000"/>
              </a:lnSpc>
              <a:spcBef>
                <a:spcPts val="0"/>
              </a:spcBef>
              <a:spcAft>
                <a:spcPts val="0"/>
              </a:spcAft>
              <a:buSzPts val="4800"/>
              <a:buNone/>
            </a:pPr>
            <a:r>
              <a:rPr lang="tr-TR" sz="3600">
                <a:solidFill>
                  <a:srgbClr val="000000"/>
                </a:solidFill>
                <a:highlight>
                  <a:schemeClr val="lt1"/>
                </a:highlight>
                <a:latin typeface="Arial"/>
                <a:ea typeface="Arial"/>
                <a:cs typeface="Arial"/>
                <a:sym typeface="Arial"/>
              </a:rPr>
              <a:t>S</a:t>
            </a:r>
            <a:r>
              <a:rPr lang="tr-TR" sz="3600">
                <a:solidFill>
                  <a:srgbClr val="A64D79"/>
                </a:solidFill>
                <a:highlight>
                  <a:schemeClr val="lt1"/>
                </a:highlight>
                <a:latin typeface="Arial"/>
                <a:ea typeface="Arial"/>
                <a:cs typeface="Arial"/>
                <a:sym typeface="Arial"/>
              </a:rPr>
              <a:t>oftware </a:t>
            </a:r>
            <a:r>
              <a:rPr lang="tr-TR" sz="3600">
                <a:solidFill>
                  <a:srgbClr val="000000"/>
                </a:solidFill>
                <a:highlight>
                  <a:schemeClr val="lt1"/>
                </a:highlight>
                <a:latin typeface="Arial"/>
                <a:ea typeface="Arial"/>
                <a:cs typeface="Arial"/>
                <a:sym typeface="Arial"/>
              </a:rPr>
              <a:t>D</a:t>
            </a:r>
            <a:r>
              <a:rPr lang="tr-TR" sz="3600">
                <a:solidFill>
                  <a:srgbClr val="A64D79"/>
                </a:solidFill>
                <a:highlight>
                  <a:schemeClr val="lt1"/>
                </a:highlight>
                <a:latin typeface="Arial"/>
                <a:ea typeface="Arial"/>
                <a:cs typeface="Arial"/>
                <a:sym typeface="Arial"/>
              </a:rPr>
              <a:t>evelopment </a:t>
            </a:r>
            <a:r>
              <a:rPr lang="tr-TR" sz="3600">
                <a:solidFill>
                  <a:srgbClr val="000000"/>
                </a:solidFill>
                <a:highlight>
                  <a:schemeClr val="lt1"/>
                </a:highlight>
                <a:latin typeface="Arial"/>
                <a:ea typeface="Arial"/>
                <a:cs typeface="Arial"/>
                <a:sym typeface="Arial"/>
              </a:rPr>
              <a:t>L</a:t>
            </a:r>
            <a:r>
              <a:rPr lang="tr-TR" sz="3600">
                <a:solidFill>
                  <a:srgbClr val="A64D79"/>
                </a:solidFill>
                <a:highlight>
                  <a:schemeClr val="lt1"/>
                </a:highlight>
                <a:latin typeface="Arial"/>
                <a:ea typeface="Arial"/>
                <a:cs typeface="Arial"/>
                <a:sym typeface="Arial"/>
              </a:rPr>
              <a:t>ife </a:t>
            </a:r>
            <a:r>
              <a:rPr lang="tr-TR" sz="3600">
                <a:solidFill>
                  <a:srgbClr val="000000"/>
                </a:solidFill>
                <a:highlight>
                  <a:schemeClr val="lt1"/>
                </a:highlight>
                <a:latin typeface="Arial"/>
                <a:ea typeface="Arial"/>
                <a:cs typeface="Arial"/>
                <a:sym typeface="Arial"/>
              </a:rPr>
              <a:t>C</a:t>
            </a:r>
            <a:r>
              <a:rPr lang="tr-TR" sz="3600">
                <a:solidFill>
                  <a:srgbClr val="A64D79"/>
                </a:solidFill>
                <a:highlight>
                  <a:schemeClr val="lt1"/>
                </a:highlight>
                <a:latin typeface="Arial"/>
                <a:ea typeface="Arial"/>
                <a:cs typeface="Arial"/>
                <a:sym typeface="Arial"/>
              </a:rPr>
              <a:t>ycle</a:t>
            </a:r>
            <a:endParaRPr sz="3600">
              <a:solidFill>
                <a:srgbClr val="A64D79"/>
              </a:solidFill>
              <a:latin typeface="Arial"/>
              <a:ea typeface="Arial"/>
              <a:cs typeface="Arial"/>
              <a:sym typeface="Arial"/>
            </a:endParaRPr>
          </a:p>
        </p:txBody>
      </p:sp>
      <p:sp>
        <p:nvSpPr>
          <p:cNvPr id="58" name="Google Shape;58;p9"/>
          <p:cNvSpPr txBox="1"/>
          <p:nvPr/>
        </p:nvSpPr>
        <p:spPr>
          <a:xfrm>
            <a:off x="3784650" y="924275"/>
            <a:ext cx="1574700" cy="616200"/>
          </a:xfrm>
          <a:prstGeom prst="rect">
            <a:avLst/>
          </a:prstGeom>
          <a:solidFill>
            <a:srgbClr val="00FF00"/>
          </a:solidFill>
          <a:ln w="2857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90000"/>
              </a:lnSpc>
              <a:spcBef>
                <a:spcPts val="0"/>
              </a:spcBef>
              <a:spcAft>
                <a:spcPts val="0"/>
              </a:spcAft>
              <a:buClr>
                <a:srgbClr val="000000"/>
              </a:buClr>
              <a:buSzPts val="3600"/>
              <a:buFont typeface="Arial"/>
              <a:buNone/>
            </a:pPr>
            <a:r>
              <a:rPr lang="tr-TR" sz="3600" b="0" i="0" u="none" strike="noStrike" cap="none">
                <a:solidFill>
                  <a:srgbClr val="000000"/>
                </a:solidFill>
                <a:highlight>
                  <a:srgbClr val="00FF00"/>
                </a:highlight>
                <a:latin typeface="Arial"/>
                <a:ea typeface="Arial"/>
                <a:cs typeface="Arial"/>
                <a:sym typeface="Arial"/>
              </a:rPr>
              <a:t>SDLC</a:t>
            </a:r>
            <a:endParaRPr sz="1400" b="0" i="0" u="none" strike="noStrike" cap="none">
              <a:solidFill>
                <a:srgbClr val="000000"/>
              </a:solidFill>
              <a:highlight>
                <a:srgbClr val="00FF00"/>
              </a:highlight>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20</a:t>
            </a:fld>
            <a:endParaRPr/>
          </a:p>
        </p:txBody>
      </p:sp>
      <p:sp>
        <p:nvSpPr>
          <p:cNvPr id="219" name="Google Shape;219;p29"/>
          <p:cNvSpPr txBox="1"/>
          <p:nvPr/>
        </p:nvSpPr>
        <p:spPr>
          <a:xfrm>
            <a:off x="424975" y="195100"/>
            <a:ext cx="2939100" cy="468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tr-TR" sz="3000" b="1" i="0" u="none" strike="noStrike" cap="none">
                <a:solidFill>
                  <a:srgbClr val="741B47"/>
                </a:solidFill>
                <a:latin typeface="Raleway"/>
                <a:ea typeface="Raleway"/>
                <a:cs typeface="Raleway"/>
                <a:sym typeface="Raleway"/>
              </a:rPr>
              <a:t>Phases of SDLC</a:t>
            </a:r>
            <a:endParaRPr sz="3000" b="1" i="0" u="none" strike="noStrike" cap="none">
              <a:solidFill>
                <a:srgbClr val="419ED3"/>
              </a:solidFill>
              <a:latin typeface="Raleway"/>
              <a:ea typeface="Raleway"/>
              <a:cs typeface="Raleway"/>
              <a:sym typeface="Raleway"/>
            </a:endParaRPr>
          </a:p>
        </p:txBody>
      </p:sp>
      <p:pic>
        <p:nvPicPr>
          <p:cNvPr id="220" name="Google Shape;220;p29"/>
          <p:cNvPicPr preferRelativeResize="0"/>
          <p:nvPr/>
        </p:nvPicPr>
        <p:blipFill rotWithShape="1">
          <a:blip r:embed="rId3">
            <a:alphaModFix/>
          </a:blip>
          <a:srcRect/>
          <a:stretch/>
        </p:blipFill>
        <p:spPr>
          <a:xfrm>
            <a:off x="762000" y="968500"/>
            <a:ext cx="6687199" cy="2716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21</a:t>
            </a:fld>
            <a:endParaRPr/>
          </a:p>
        </p:txBody>
      </p:sp>
      <p:sp>
        <p:nvSpPr>
          <p:cNvPr id="226" name="Google Shape;226;p30"/>
          <p:cNvSpPr txBox="1"/>
          <p:nvPr/>
        </p:nvSpPr>
        <p:spPr>
          <a:xfrm>
            <a:off x="424975" y="195100"/>
            <a:ext cx="2939100" cy="468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tr-TR" sz="3000" b="1" i="0" u="none" strike="noStrike" cap="none">
                <a:solidFill>
                  <a:srgbClr val="741B47"/>
                </a:solidFill>
                <a:latin typeface="Raleway"/>
                <a:ea typeface="Raleway"/>
                <a:cs typeface="Raleway"/>
                <a:sym typeface="Raleway"/>
              </a:rPr>
              <a:t>Phases of SDLC</a:t>
            </a:r>
            <a:endParaRPr sz="3000" b="1" i="0" u="none" strike="noStrike" cap="none">
              <a:solidFill>
                <a:srgbClr val="419ED3"/>
              </a:solidFill>
              <a:latin typeface="Raleway"/>
              <a:ea typeface="Raleway"/>
              <a:cs typeface="Raleway"/>
              <a:sym typeface="Raleway"/>
            </a:endParaRPr>
          </a:p>
        </p:txBody>
      </p:sp>
      <p:pic>
        <p:nvPicPr>
          <p:cNvPr id="227" name="Google Shape;227;p30"/>
          <p:cNvPicPr preferRelativeResize="0"/>
          <p:nvPr/>
        </p:nvPicPr>
        <p:blipFill rotWithShape="1">
          <a:blip r:embed="rId3">
            <a:alphaModFix/>
          </a:blip>
          <a:srcRect/>
          <a:stretch/>
        </p:blipFill>
        <p:spPr>
          <a:xfrm>
            <a:off x="152402" y="2257550"/>
            <a:ext cx="3101125" cy="2733550"/>
          </a:xfrm>
          <a:prstGeom prst="rect">
            <a:avLst/>
          </a:prstGeom>
          <a:noFill/>
          <a:ln>
            <a:noFill/>
          </a:ln>
        </p:spPr>
      </p:pic>
      <p:pic>
        <p:nvPicPr>
          <p:cNvPr id="228" name="Google Shape;228;p30"/>
          <p:cNvPicPr preferRelativeResize="0"/>
          <p:nvPr/>
        </p:nvPicPr>
        <p:blipFill rotWithShape="1">
          <a:blip r:embed="rId4">
            <a:alphaModFix/>
          </a:blip>
          <a:srcRect l="9491" t="5011" r="9999" b="30737"/>
          <a:stretch/>
        </p:blipFill>
        <p:spPr>
          <a:xfrm>
            <a:off x="4495800" y="2131209"/>
            <a:ext cx="4572000" cy="2478891"/>
          </a:xfrm>
          <a:prstGeom prst="rect">
            <a:avLst/>
          </a:prstGeom>
          <a:noFill/>
          <a:ln>
            <a:noFill/>
          </a:ln>
        </p:spPr>
      </p:pic>
      <p:grpSp>
        <p:nvGrpSpPr>
          <p:cNvPr id="229" name="Google Shape;229;p30"/>
          <p:cNvGrpSpPr/>
          <p:nvPr/>
        </p:nvGrpSpPr>
        <p:grpSpPr>
          <a:xfrm>
            <a:off x="152400" y="854350"/>
            <a:ext cx="8991725" cy="720900"/>
            <a:chOff x="14244" y="2698100"/>
            <a:chExt cx="8991725" cy="720900"/>
          </a:xfrm>
        </p:grpSpPr>
        <p:sp>
          <p:nvSpPr>
            <p:cNvPr id="230" name="Google Shape;230;p30"/>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231" name="Google Shape;231;p30"/>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232" name="Google Shape;232;p30"/>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233" name="Google Shape;233;p30"/>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234" name="Google Shape;234;p30"/>
            <p:cNvSpPr/>
            <p:nvPr/>
          </p:nvSpPr>
          <p:spPr>
            <a:xfrm>
              <a:off x="5971354" y="269810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Install</a:t>
              </a:r>
              <a:endParaRPr sz="12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p:txBody>
        </p:sp>
        <p:sp>
          <p:nvSpPr>
            <p:cNvPr id="235" name="Google Shape;235;p30"/>
            <p:cNvSpPr/>
            <p:nvPr/>
          </p:nvSpPr>
          <p:spPr>
            <a:xfrm>
              <a:off x="7233269" y="2698100"/>
              <a:ext cx="17727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Google Shape;240;p31"/>
          <p:cNvPicPr preferRelativeResize="0"/>
          <p:nvPr/>
        </p:nvPicPr>
        <p:blipFill rotWithShape="1">
          <a:blip r:embed="rId3">
            <a:alphaModFix/>
          </a:blip>
          <a:srcRect/>
          <a:stretch/>
        </p:blipFill>
        <p:spPr>
          <a:xfrm>
            <a:off x="3208600" y="1351400"/>
            <a:ext cx="2864100" cy="2864100"/>
          </a:xfrm>
          <a:prstGeom prst="rect">
            <a:avLst/>
          </a:prstGeom>
          <a:noFill/>
          <a:ln>
            <a:noFill/>
          </a:ln>
        </p:spPr>
      </p:pic>
      <p:sp>
        <p:nvSpPr>
          <p:cNvPr id="241" name="Google Shape;241;p31"/>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22</a:t>
            </a:fld>
            <a:endParaRPr/>
          </a:p>
        </p:txBody>
      </p:sp>
      <p:sp>
        <p:nvSpPr>
          <p:cNvPr id="242" name="Google Shape;242;p31"/>
          <p:cNvSpPr txBox="1"/>
          <p:nvPr/>
        </p:nvSpPr>
        <p:spPr>
          <a:xfrm>
            <a:off x="2041500" y="964025"/>
            <a:ext cx="5061000" cy="464700"/>
          </a:xfrm>
          <a:prstGeom prst="rect">
            <a:avLst/>
          </a:prstGeom>
          <a:noFill/>
          <a:ln>
            <a:noFill/>
          </a:ln>
        </p:spPr>
        <p:txBody>
          <a:bodyPr spcFirstLastPara="1" wrap="square" lIns="0" tIns="0" rIns="0" bIns="0" anchor="ctr" anchorCtr="0">
            <a:noAutofit/>
          </a:bodyPr>
          <a:lstStyle/>
          <a:p>
            <a:pPr marL="0" marR="0" lvl="0" indent="0" algn="ctr" rtl="0">
              <a:lnSpc>
                <a:spcPct val="80000"/>
              </a:lnSpc>
              <a:spcBef>
                <a:spcPts val="0"/>
              </a:spcBef>
              <a:spcAft>
                <a:spcPts val="0"/>
              </a:spcAft>
              <a:buClr>
                <a:srgbClr val="000000"/>
              </a:buClr>
              <a:buSzPts val="2400"/>
              <a:buFont typeface="Arial"/>
              <a:buNone/>
            </a:pPr>
            <a:r>
              <a:rPr lang="tr-TR" sz="2400" b="0" i="0" u="none" strike="noStrike" cap="none">
                <a:solidFill>
                  <a:srgbClr val="0A3534"/>
                </a:solidFill>
                <a:latin typeface="Proxima Nova Semibold"/>
                <a:ea typeface="Proxima Nova Semibold"/>
                <a:cs typeface="Proxima Nova Semibold"/>
                <a:sym typeface="Proxima Nova Semibold"/>
              </a:rPr>
              <a:t>What is the most critical phase?</a:t>
            </a:r>
            <a:endParaRPr sz="2400" b="0" i="0" u="none" strike="noStrike" cap="none">
              <a:solidFill>
                <a:srgbClr val="0A3534"/>
              </a:solidFill>
              <a:latin typeface="Proxima Nova Semibold"/>
              <a:ea typeface="Proxima Nova Semibold"/>
              <a:cs typeface="Proxima Nova Semibold"/>
              <a:sym typeface="Proxima Nova Semibold"/>
            </a:endParaRPr>
          </a:p>
        </p:txBody>
      </p:sp>
      <p:pic>
        <p:nvPicPr>
          <p:cNvPr id="243" name="Google Shape;243;p31">
            <a:hlinkClick r:id="rId4"/>
          </p:cNvPr>
          <p:cNvPicPr preferRelativeResize="0"/>
          <p:nvPr/>
        </p:nvPicPr>
        <p:blipFill rotWithShape="1">
          <a:blip r:embed="rId5">
            <a:alphaModFix/>
          </a:blip>
          <a:srcRect/>
          <a:stretch/>
        </p:blipFill>
        <p:spPr>
          <a:xfrm>
            <a:off x="0" y="4429125"/>
            <a:ext cx="9144000" cy="714375"/>
          </a:xfrm>
          <a:prstGeom prst="rect">
            <a:avLst/>
          </a:prstGeom>
          <a:noFill/>
          <a:ln>
            <a:noFill/>
          </a:ln>
        </p:spPr>
      </p:pic>
      <p:sp>
        <p:nvSpPr>
          <p:cNvPr id="244" name="Google Shape;244;p31"/>
          <p:cNvSpPr txBox="1"/>
          <p:nvPr/>
        </p:nvSpPr>
        <p:spPr>
          <a:xfrm>
            <a:off x="431800" y="173800"/>
            <a:ext cx="5640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Phases of SDLC</a:t>
            </a:r>
            <a:endParaRPr sz="4800" b="0" i="0" u="none" strike="noStrike" cap="none">
              <a:solidFill>
                <a:srgbClr val="419ED3"/>
              </a:solidFill>
              <a:latin typeface="Raleway Thin"/>
              <a:ea typeface="Raleway Thin"/>
              <a:cs typeface="Raleway Thin"/>
              <a:sym typeface="Raleway Thi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2"/>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23</a:t>
            </a:fld>
            <a:endParaRPr/>
          </a:p>
        </p:txBody>
      </p:sp>
      <p:sp>
        <p:nvSpPr>
          <p:cNvPr id="250" name="Google Shape;250;p32"/>
          <p:cNvSpPr txBox="1"/>
          <p:nvPr/>
        </p:nvSpPr>
        <p:spPr>
          <a:xfrm>
            <a:off x="325200" y="813850"/>
            <a:ext cx="8532300" cy="923400"/>
          </a:xfrm>
          <a:prstGeom prst="rect">
            <a:avLst/>
          </a:prstGeom>
          <a:noFill/>
          <a:ln>
            <a:noFill/>
          </a:ln>
        </p:spPr>
        <p:txBody>
          <a:bodyPr spcFirstLastPara="1" wrap="square" lIns="0" tIns="0" rIns="0" bIns="0" anchor="ctr" anchorCtr="0">
            <a:noAutofit/>
          </a:bodyPr>
          <a:lstStyle/>
          <a:p>
            <a:pPr marL="0" marR="0" lvl="0" indent="0" algn="l" rtl="0">
              <a:lnSpc>
                <a:spcPct val="80000"/>
              </a:lnSpc>
              <a:spcBef>
                <a:spcPts val="0"/>
              </a:spcBef>
              <a:spcAft>
                <a:spcPts val="0"/>
              </a:spcAft>
              <a:buClr>
                <a:srgbClr val="000000"/>
              </a:buClr>
              <a:buSzPts val="2400"/>
              <a:buFont typeface="Arial"/>
              <a:buNone/>
            </a:pPr>
            <a:r>
              <a:rPr lang="tr-TR" sz="2400" b="0" i="0" u="none" strike="noStrike" cap="none">
                <a:solidFill>
                  <a:srgbClr val="0A3534"/>
                </a:solidFill>
                <a:latin typeface="Proxima Nova Semibold"/>
                <a:ea typeface="Proxima Nova Semibold"/>
                <a:cs typeface="Proxima Nova Semibold"/>
                <a:sym typeface="Proxima Nova Semibold"/>
              </a:rPr>
              <a:t>What is the name of the document that consists of all necessary requirements to be designed? </a:t>
            </a:r>
            <a:endParaRPr sz="2400" b="0" i="0" u="none" strike="noStrike" cap="none">
              <a:solidFill>
                <a:srgbClr val="0A3534"/>
              </a:solidFill>
              <a:latin typeface="Proxima Nova Semibold"/>
              <a:ea typeface="Proxima Nova Semibold"/>
              <a:cs typeface="Proxima Nova Semibold"/>
              <a:sym typeface="Proxima Nova Semibold"/>
            </a:endParaRPr>
          </a:p>
        </p:txBody>
      </p:sp>
      <p:pic>
        <p:nvPicPr>
          <p:cNvPr id="251" name="Google Shape;251;p32"/>
          <p:cNvPicPr preferRelativeResize="0"/>
          <p:nvPr/>
        </p:nvPicPr>
        <p:blipFill rotWithShape="1">
          <a:blip r:embed="rId3">
            <a:alphaModFix/>
          </a:blip>
          <a:srcRect b="52390"/>
          <a:stretch/>
        </p:blipFill>
        <p:spPr>
          <a:xfrm>
            <a:off x="3845825" y="1737250"/>
            <a:ext cx="4696001" cy="2894599"/>
          </a:xfrm>
          <a:prstGeom prst="rect">
            <a:avLst/>
          </a:prstGeom>
          <a:noFill/>
          <a:ln>
            <a:noFill/>
          </a:ln>
        </p:spPr>
      </p:pic>
      <p:sp>
        <p:nvSpPr>
          <p:cNvPr id="252" name="Google Shape;252;p32"/>
          <p:cNvSpPr txBox="1"/>
          <p:nvPr/>
        </p:nvSpPr>
        <p:spPr>
          <a:xfrm>
            <a:off x="431800" y="173800"/>
            <a:ext cx="5640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Phases of SDLC</a:t>
            </a:r>
            <a:endParaRPr sz="4800" b="0" i="0" u="none" strike="noStrike" cap="none">
              <a:solidFill>
                <a:srgbClr val="419ED3"/>
              </a:solidFill>
              <a:latin typeface="Raleway Thin"/>
              <a:ea typeface="Raleway Thin"/>
              <a:cs typeface="Raleway Thin"/>
              <a:sym typeface="Raleway Thin"/>
            </a:endParaRPr>
          </a:p>
        </p:txBody>
      </p:sp>
      <p:pic>
        <p:nvPicPr>
          <p:cNvPr id="253" name="Google Shape;253;p32"/>
          <p:cNvPicPr preferRelativeResize="0"/>
          <p:nvPr/>
        </p:nvPicPr>
        <p:blipFill rotWithShape="1">
          <a:blip r:embed="rId4">
            <a:alphaModFix/>
          </a:blip>
          <a:srcRect l="19886" t="19459" r="22869" b="24265"/>
          <a:stretch/>
        </p:blipFill>
        <p:spPr>
          <a:xfrm>
            <a:off x="1051600" y="2473763"/>
            <a:ext cx="1999799" cy="1421576"/>
          </a:xfrm>
          <a:prstGeom prst="rect">
            <a:avLst/>
          </a:prstGeom>
          <a:noFill/>
          <a:ln>
            <a:noFill/>
          </a:ln>
        </p:spPr>
      </p:pic>
      <p:pic>
        <p:nvPicPr>
          <p:cNvPr id="254" name="Google Shape;254;p32">
            <a:hlinkClick r:id="rId5"/>
          </p:cNvPr>
          <p:cNvPicPr preferRelativeResize="0"/>
          <p:nvPr/>
        </p:nvPicPr>
        <p:blipFill rotWithShape="1">
          <a:blip r:embed="rId6">
            <a:alphaModFix/>
          </a:blip>
          <a:srcRect/>
          <a:stretch/>
        </p:blipFill>
        <p:spPr>
          <a:xfrm>
            <a:off x="0" y="4429125"/>
            <a:ext cx="9144000" cy="714375"/>
          </a:xfrm>
          <a:prstGeom prst="rect">
            <a:avLst/>
          </a:prstGeom>
          <a:noFill/>
          <a:ln>
            <a:noFill/>
          </a:ln>
        </p:spPr>
      </p:pic>
      <p:sp>
        <p:nvSpPr>
          <p:cNvPr id="255" name="Google Shape;255;p32">
            <a:hlinkClick r:id="rId7"/>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24</a:t>
            </a:fld>
            <a:endParaRPr/>
          </a:p>
        </p:txBody>
      </p:sp>
      <p:sp>
        <p:nvSpPr>
          <p:cNvPr id="261" name="Google Shape;261;p33"/>
          <p:cNvSpPr txBox="1">
            <a:spLocks noGrp="1"/>
          </p:cNvSpPr>
          <p:nvPr>
            <p:ph type="title"/>
          </p:nvPr>
        </p:nvSpPr>
        <p:spPr>
          <a:xfrm>
            <a:off x="431800" y="1738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Requirements Phase</a:t>
            </a:r>
            <a:endParaRPr>
              <a:solidFill>
                <a:srgbClr val="3F98CC"/>
              </a:solidFill>
            </a:endParaRPr>
          </a:p>
        </p:txBody>
      </p:sp>
      <p:pic>
        <p:nvPicPr>
          <p:cNvPr id="262" name="Google Shape;262;p33"/>
          <p:cNvPicPr preferRelativeResize="0"/>
          <p:nvPr/>
        </p:nvPicPr>
        <p:blipFill rotWithShape="1">
          <a:blip r:embed="rId3">
            <a:alphaModFix/>
          </a:blip>
          <a:srcRect/>
          <a:stretch/>
        </p:blipFill>
        <p:spPr>
          <a:xfrm>
            <a:off x="266725" y="1126807"/>
            <a:ext cx="8839201" cy="942425"/>
          </a:xfrm>
          <a:prstGeom prst="rect">
            <a:avLst/>
          </a:prstGeom>
          <a:noFill/>
          <a:ln>
            <a:noFill/>
          </a:ln>
        </p:spPr>
      </p:pic>
      <p:sp>
        <p:nvSpPr>
          <p:cNvPr id="263" name="Google Shape;263;p33"/>
          <p:cNvSpPr/>
          <p:nvPr/>
        </p:nvSpPr>
        <p:spPr>
          <a:xfrm>
            <a:off x="105650" y="835025"/>
            <a:ext cx="1440000" cy="1440000"/>
          </a:xfrm>
          <a:prstGeom prst="ellipse">
            <a:avLst/>
          </a:prstGeom>
          <a:noFill/>
          <a:ln w="38100" cap="flat" cmpd="sng">
            <a:solidFill>
              <a:srgbClr val="FF0000"/>
            </a:solidFill>
            <a:prstDash val="solid"/>
            <a:round/>
            <a:headEnd type="none" w="sm" len="sm"/>
            <a:tailEnd type="none" w="sm" len="sm"/>
          </a:ln>
          <a:effectLst>
            <a:outerShdw blurRad="57150" dist="19050" dir="5400000" algn="bl" rotWithShape="0">
              <a:schemeClr val="lt1">
                <a:alpha val="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4" name="Google Shape;264;p33"/>
          <p:cNvPicPr preferRelativeResize="0"/>
          <p:nvPr/>
        </p:nvPicPr>
        <p:blipFill rotWithShape="1">
          <a:blip r:embed="rId4">
            <a:alphaModFix/>
          </a:blip>
          <a:srcRect t="11548" b="14091"/>
          <a:stretch/>
        </p:blipFill>
        <p:spPr>
          <a:xfrm>
            <a:off x="4881425" y="2666175"/>
            <a:ext cx="3125725" cy="2324425"/>
          </a:xfrm>
          <a:prstGeom prst="rect">
            <a:avLst/>
          </a:prstGeom>
          <a:noFill/>
          <a:ln>
            <a:noFill/>
          </a:ln>
        </p:spPr>
      </p:pic>
      <p:sp>
        <p:nvSpPr>
          <p:cNvPr id="265" name="Google Shape;265;p33"/>
          <p:cNvSpPr/>
          <p:nvPr/>
        </p:nvSpPr>
        <p:spPr>
          <a:xfrm rot="-10462749" flipH="1">
            <a:off x="530574" y="2839227"/>
            <a:ext cx="3868500" cy="1295928"/>
          </a:xfrm>
          <a:prstGeom prst="bentArrow">
            <a:avLst>
              <a:gd name="adj1" fmla="val 25000"/>
              <a:gd name="adj2" fmla="val 28405"/>
              <a:gd name="adj3" fmla="val 25000"/>
              <a:gd name="adj4" fmla="val 4375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25</a:t>
            </a:fld>
            <a:endParaRPr/>
          </a:p>
        </p:txBody>
      </p:sp>
      <p:sp>
        <p:nvSpPr>
          <p:cNvPr id="271" name="Google Shape;271;p34"/>
          <p:cNvSpPr txBox="1">
            <a:spLocks noGrp="1"/>
          </p:cNvSpPr>
          <p:nvPr>
            <p:ph type="title"/>
          </p:nvPr>
        </p:nvSpPr>
        <p:spPr>
          <a:xfrm>
            <a:off x="431800" y="1738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Requirements Phase</a:t>
            </a:r>
            <a:endParaRPr>
              <a:solidFill>
                <a:srgbClr val="3F98CC"/>
              </a:solidFill>
            </a:endParaRPr>
          </a:p>
        </p:txBody>
      </p:sp>
      <p:pic>
        <p:nvPicPr>
          <p:cNvPr id="272" name="Google Shape;272;p34"/>
          <p:cNvPicPr preferRelativeResize="0"/>
          <p:nvPr/>
        </p:nvPicPr>
        <p:blipFill rotWithShape="1">
          <a:blip r:embed="rId3">
            <a:alphaModFix/>
          </a:blip>
          <a:srcRect/>
          <a:stretch/>
        </p:blipFill>
        <p:spPr>
          <a:xfrm>
            <a:off x="2462627" y="2079519"/>
            <a:ext cx="4218749" cy="2373049"/>
          </a:xfrm>
          <a:prstGeom prst="rect">
            <a:avLst/>
          </a:prstGeom>
          <a:noFill/>
          <a:ln>
            <a:noFill/>
          </a:ln>
        </p:spPr>
      </p:pic>
      <p:grpSp>
        <p:nvGrpSpPr>
          <p:cNvPr id="273" name="Google Shape;273;p34"/>
          <p:cNvGrpSpPr/>
          <p:nvPr/>
        </p:nvGrpSpPr>
        <p:grpSpPr>
          <a:xfrm>
            <a:off x="152400" y="854350"/>
            <a:ext cx="8938708" cy="720900"/>
            <a:chOff x="14244" y="2698100"/>
            <a:chExt cx="8938708" cy="720900"/>
          </a:xfrm>
        </p:grpSpPr>
        <p:sp>
          <p:nvSpPr>
            <p:cNvPr id="274" name="Google Shape;274;p34"/>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275" name="Google Shape;275;p34"/>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276" name="Google Shape;276;p34"/>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277" name="Google Shape;277;p34"/>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278" name="Google Shape;278;p34"/>
            <p:cNvSpPr/>
            <p:nvPr/>
          </p:nvSpPr>
          <p:spPr>
            <a:xfrm>
              <a:off x="5971354" y="269810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
          <p:nvSpPr>
            <p:cNvPr id="279" name="Google Shape;279;p34"/>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280" name="Google Shape;280;p34"/>
          <p:cNvSpPr/>
          <p:nvPr/>
        </p:nvSpPr>
        <p:spPr>
          <a:xfrm>
            <a:off x="-9" y="778600"/>
            <a:ext cx="18003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26</a:t>
            </a:fld>
            <a:endParaRPr/>
          </a:p>
        </p:txBody>
      </p:sp>
      <p:sp>
        <p:nvSpPr>
          <p:cNvPr id="286" name="Google Shape;286;p35"/>
          <p:cNvSpPr txBox="1">
            <a:spLocks noGrp="1"/>
          </p:cNvSpPr>
          <p:nvPr>
            <p:ph type="title"/>
          </p:nvPr>
        </p:nvSpPr>
        <p:spPr>
          <a:xfrm>
            <a:off x="279400" y="2500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Requirement Phase</a:t>
            </a:r>
            <a:endParaRPr sz="3000">
              <a:solidFill>
                <a:srgbClr val="3F98CC"/>
              </a:solidFill>
            </a:endParaRPr>
          </a:p>
        </p:txBody>
      </p:sp>
      <p:pic>
        <p:nvPicPr>
          <p:cNvPr id="287" name="Google Shape;287;p35"/>
          <p:cNvPicPr preferRelativeResize="0"/>
          <p:nvPr/>
        </p:nvPicPr>
        <p:blipFill rotWithShape="1">
          <a:blip r:embed="rId3">
            <a:alphaModFix/>
          </a:blip>
          <a:srcRect l="15191" t="6900" r="10558" b="5755"/>
          <a:stretch/>
        </p:blipFill>
        <p:spPr>
          <a:xfrm>
            <a:off x="4089625" y="679675"/>
            <a:ext cx="5054375" cy="4463825"/>
          </a:xfrm>
          <a:prstGeom prst="rect">
            <a:avLst/>
          </a:prstGeom>
          <a:noFill/>
          <a:ln>
            <a:noFill/>
          </a:ln>
        </p:spPr>
      </p:pic>
      <p:pic>
        <p:nvPicPr>
          <p:cNvPr id="288" name="Google Shape;288;p35"/>
          <p:cNvPicPr preferRelativeResize="0"/>
          <p:nvPr/>
        </p:nvPicPr>
        <p:blipFill rotWithShape="1">
          <a:blip r:embed="rId4">
            <a:alphaModFix/>
          </a:blip>
          <a:srcRect/>
          <a:stretch/>
        </p:blipFill>
        <p:spPr>
          <a:xfrm>
            <a:off x="1076775" y="876400"/>
            <a:ext cx="1533201" cy="862425"/>
          </a:xfrm>
          <a:prstGeom prst="rect">
            <a:avLst/>
          </a:prstGeom>
          <a:noFill/>
          <a:ln>
            <a:noFill/>
          </a:ln>
        </p:spPr>
      </p:pic>
      <p:pic>
        <p:nvPicPr>
          <p:cNvPr id="289" name="Google Shape;289;p35"/>
          <p:cNvPicPr preferRelativeResize="0"/>
          <p:nvPr/>
        </p:nvPicPr>
        <p:blipFill rotWithShape="1">
          <a:blip r:embed="rId5">
            <a:alphaModFix/>
          </a:blip>
          <a:srcRect/>
          <a:stretch/>
        </p:blipFill>
        <p:spPr>
          <a:xfrm>
            <a:off x="0" y="2327300"/>
            <a:ext cx="3963525" cy="2816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27</a:t>
            </a:fld>
            <a:endParaRPr/>
          </a:p>
        </p:txBody>
      </p:sp>
      <p:sp>
        <p:nvSpPr>
          <p:cNvPr id="295" name="Google Shape;295;p36"/>
          <p:cNvSpPr txBox="1">
            <a:spLocks noGrp="1"/>
          </p:cNvSpPr>
          <p:nvPr>
            <p:ph type="title"/>
          </p:nvPr>
        </p:nvSpPr>
        <p:spPr>
          <a:xfrm>
            <a:off x="279400" y="2500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Requirement Phase</a:t>
            </a:r>
            <a:endParaRPr sz="3000">
              <a:solidFill>
                <a:srgbClr val="3F98CC"/>
              </a:solidFill>
            </a:endParaRPr>
          </a:p>
        </p:txBody>
      </p:sp>
      <p:pic>
        <p:nvPicPr>
          <p:cNvPr id="296" name="Google Shape;296;p36"/>
          <p:cNvPicPr preferRelativeResize="0"/>
          <p:nvPr/>
        </p:nvPicPr>
        <p:blipFill rotWithShape="1">
          <a:blip r:embed="rId3">
            <a:alphaModFix/>
          </a:blip>
          <a:srcRect/>
          <a:stretch/>
        </p:blipFill>
        <p:spPr>
          <a:xfrm>
            <a:off x="132425" y="1550200"/>
            <a:ext cx="3392350" cy="2261526"/>
          </a:xfrm>
          <a:prstGeom prst="rect">
            <a:avLst/>
          </a:prstGeom>
          <a:noFill/>
          <a:ln>
            <a:noFill/>
          </a:ln>
        </p:spPr>
      </p:pic>
      <p:pic>
        <p:nvPicPr>
          <p:cNvPr id="297" name="Google Shape;297;p36"/>
          <p:cNvPicPr preferRelativeResize="0"/>
          <p:nvPr/>
        </p:nvPicPr>
        <p:blipFill rotWithShape="1">
          <a:blip r:embed="rId4">
            <a:alphaModFix/>
          </a:blip>
          <a:srcRect b="2028"/>
          <a:stretch/>
        </p:blipFill>
        <p:spPr>
          <a:xfrm>
            <a:off x="4123975" y="0"/>
            <a:ext cx="5020025" cy="5143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28</a:t>
            </a:fld>
            <a:endParaRPr/>
          </a:p>
        </p:txBody>
      </p:sp>
      <p:sp>
        <p:nvSpPr>
          <p:cNvPr id="303" name="Google Shape;303;p37"/>
          <p:cNvSpPr txBox="1">
            <a:spLocks noGrp="1"/>
          </p:cNvSpPr>
          <p:nvPr>
            <p:ph type="title"/>
          </p:nvPr>
        </p:nvSpPr>
        <p:spPr>
          <a:xfrm>
            <a:off x="279400" y="2500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Design Phase</a:t>
            </a:r>
            <a:endParaRPr sz="3000">
              <a:solidFill>
                <a:srgbClr val="3F98CC"/>
              </a:solidFill>
            </a:endParaRPr>
          </a:p>
        </p:txBody>
      </p:sp>
      <p:sp>
        <p:nvSpPr>
          <p:cNvPr id="304" name="Google Shape;304;p37"/>
          <p:cNvSpPr/>
          <p:nvPr/>
        </p:nvSpPr>
        <p:spPr>
          <a:xfrm>
            <a:off x="1385741" y="778600"/>
            <a:ext cx="18003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5" name="Google Shape;305;p37"/>
          <p:cNvPicPr preferRelativeResize="0"/>
          <p:nvPr/>
        </p:nvPicPr>
        <p:blipFill rotWithShape="1">
          <a:blip r:embed="rId3">
            <a:alphaModFix/>
          </a:blip>
          <a:srcRect/>
          <a:stretch/>
        </p:blipFill>
        <p:spPr>
          <a:xfrm>
            <a:off x="685025" y="1916125"/>
            <a:ext cx="2813950" cy="2813950"/>
          </a:xfrm>
          <a:prstGeom prst="rect">
            <a:avLst/>
          </a:prstGeom>
          <a:noFill/>
          <a:ln>
            <a:noFill/>
          </a:ln>
        </p:spPr>
      </p:pic>
      <p:pic>
        <p:nvPicPr>
          <p:cNvPr id="306" name="Google Shape;306;p37"/>
          <p:cNvPicPr preferRelativeResize="0"/>
          <p:nvPr/>
        </p:nvPicPr>
        <p:blipFill rotWithShape="1">
          <a:blip r:embed="rId4">
            <a:alphaModFix/>
          </a:blip>
          <a:srcRect/>
          <a:stretch/>
        </p:blipFill>
        <p:spPr>
          <a:xfrm>
            <a:off x="4148950" y="1916125"/>
            <a:ext cx="4689898" cy="2813950"/>
          </a:xfrm>
          <a:prstGeom prst="rect">
            <a:avLst/>
          </a:prstGeom>
          <a:noFill/>
          <a:ln>
            <a:noFill/>
          </a:ln>
        </p:spPr>
      </p:pic>
      <p:grpSp>
        <p:nvGrpSpPr>
          <p:cNvPr id="307" name="Google Shape;307;p37"/>
          <p:cNvGrpSpPr/>
          <p:nvPr/>
        </p:nvGrpSpPr>
        <p:grpSpPr>
          <a:xfrm>
            <a:off x="152400" y="854350"/>
            <a:ext cx="8938708" cy="720900"/>
            <a:chOff x="14244" y="2698100"/>
            <a:chExt cx="8938708" cy="720900"/>
          </a:xfrm>
        </p:grpSpPr>
        <p:sp>
          <p:nvSpPr>
            <p:cNvPr id="308" name="Google Shape;308;p37"/>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309" name="Google Shape;309;p37"/>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310" name="Google Shape;310;p37"/>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311" name="Google Shape;311;p37"/>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312" name="Google Shape;312;p37"/>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313" name="Google Shape;313;p37"/>
          <p:cNvSpPr/>
          <p:nvPr/>
        </p:nvSpPr>
        <p:spPr>
          <a:xfrm>
            <a:off x="6109510" y="854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grpSp>
        <p:nvGrpSpPr>
          <p:cNvPr id="334" name="Google Shape;334;p39"/>
          <p:cNvGrpSpPr/>
          <p:nvPr/>
        </p:nvGrpSpPr>
        <p:grpSpPr>
          <a:xfrm>
            <a:off x="75502" y="793100"/>
            <a:ext cx="8938708" cy="720900"/>
            <a:chOff x="14244" y="2698100"/>
            <a:chExt cx="8938708" cy="720900"/>
          </a:xfrm>
        </p:grpSpPr>
        <p:sp>
          <p:nvSpPr>
            <p:cNvPr id="335" name="Google Shape;335;p39"/>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100" b="1"/>
                <a:t>Requirement Analysis</a:t>
              </a:r>
              <a:endParaRPr sz="1100" b="1"/>
            </a:p>
          </p:txBody>
        </p:sp>
        <p:sp>
          <p:nvSpPr>
            <p:cNvPr id="336" name="Google Shape;336;p39"/>
            <p:cNvSpPr/>
            <p:nvPr/>
          </p:nvSpPr>
          <p:spPr>
            <a:xfrm>
              <a:off x="1249167" y="2698100"/>
              <a:ext cx="1509000" cy="720900"/>
            </a:xfrm>
            <a:prstGeom prst="chevron">
              <a:avLst>
                <a:gd name="adj" fmla="val 50000"/>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200" b="1"/>
                <a:t>Feasibility Study</a:t>
              </a:r>
              <a:endParaRPr sz="1200" b="1"/>
            </a:p>
          </p:txBody>
        </p:sp>
        <p:sp>
          <p:nvSpPr>
            <p:cNvPr id="337" name="Google Shape;337;p39"/>
            <p:cNvSpPr/>
            <p:nvPr/>
          </p:nvSpPr>
          <p:spPr>
            <a:xfrm>
              <a:off x="2484090"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200" b="1"/>
                <a:t>Design</a:t>
              </a:r>
              <a:endParaRPr sz="1200" b="1"/>
            </a:p>
          </p:txBody>
        </p:sp>
        <p:sp>
          <p:nvSpPr>
            <p:cNvPr id="338" name="Google Shape;338;p39"/>
            <p:cNvSpPr/>
            <p:nvPr/>
          </p:nvSpPr>
          <p:spPr>
            <a:xfrm>
              <a:off x="3719013" y="2698100"/>
              <a:ext cx="15090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200" b="1"/>
                <a:t>Coding</a:t>
              </a:r>
              <a:endParaRPr sz="1200" b="1"/>
            </a:p>
          </p:txBody>
        </p:sp>
        <p:sp>
          <p:nvSpPr>
            <p:cNvPr id="339" name="Google Shape;339;p39"/>
            <p:cNvSpPr/>
            <p:nvPr/>
          </p:nvSpPr>
          <p:spPr>
            <a:xfrm>
              <a:off x="4964021"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200" b="1"/>
                <a:t>Testing</a:t>
              </a:r>
              <a:endParaRPr sz="1200" b="1"/>
            </a:p>
          </p:txBody>
        </p:sp>
        <p:sp>
          <p:nvSpPr>
            <p:cNvPr id="340" name="Google Shape;340;p39"/>
            <p:cNvSpPr/>
            <p:nvPr/>
          </p:nvSpPr>
          <p:spPr>
            <a:xfrm>
              <a:off x="6209029" y="269810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200" b="1"/>
                <a:t>Install</a:t>
              </a:r>
              <a:endParaRPr sz="1200" b="1"/>
            </a:p>
            <a:p>
              <a:pPr marL="0" marR="0" lvl="0" indent="0" algn="ctr" rtl="0">
                <a:lnSpc>
                  <a:spcPct val="100000"/>
                </a:lnSpc>
                <a:spcBef>
                  <a:spcPts val="0"/>
                </a:spcBef>
                <a:spcAft>
                  <a:spcPts val="0"/>
                </a:spcAft>
                <a:buNone/>
              </a:pPr>
              <a:r>
                <a:rPr lang="tr-TR" sz="1200" b="1"/>
                <a:t>Deploy</a:t>
              </a:r>
              <a:endParaRPr sz="1200" b="1"/>
            </a:p>
          </p:txBody>
        </p:sp>
        <p:sp>
          <p:nvSpPr>
            <p:cNvPr id="341" name="Google Shape;341;p39"/>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tr-TR" sz="1100" b="1"/>
                <a:t>Maintenance</a:t>
              </a:r>
              <a:endParaRPr sz="1100" b="1"/>
            </a:p>
          </p:txBody>
        </p:sp>
      </p:grpSp>
      <p:sp>
        <p:nvSpPr>
          <p:cNvPr id="342" name="Google Shape;342;p3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29</a:t>
            </a:fld>
            <a:endParaRPr/>
          </a:p>
        </p:txBody>
      </p:sp>
      <p:sp>
        <p:nvSpPr>
          <p:cNvPr id="343" name="Google Shape;343;p39"/>
          <p:cNvSpPr txBox="1">
            <a:spLocks noGrp="1"/>
          </p:cNvSpPr>
          <p:nvPr>
            <p:ph type="title"/>
          </p:nvPr>
        </p:nvSpPr>
        <p:spPr>
          <a:xfrm>
            <a:off x="279400" y="2500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Medium"/>
                <a:ea typeface="Raleway Medium"/>
                <a:cs typeface="Raleway Medium"/>
                <a:sym typeface="Raleway Medium"/>
              </a:rPr>
              <a:t>Design Phase</a:t>
            </a:r>
            <a:endParaRPr sz="3000">
              <a:solidFill>
                <a:srgbClr val="3F98CC"/>
              </a:solidFill>
            </a:endParaRPr>
          </a:p>
        </p:txBody>
      </p:sp>
      <p:pic>
        <p:nvPicPr>
          <p:cNvPr id="344" name="Google Shape;344;p39"/>
          <p:cNvPicPr preferRelativeResize="0"/>
          <p:nvPr/>
        </p:nvPicPr>
        <p:blipFill>
          <a:blip r:embed="rId3">
            <a:alphaModFix/>
          </a:blip>
          <a:stretch>
            <a:fillRect/>
          </a:stretch>
        </p:blipFill>
        <p:spPr>
          <a:xfrm>
            <a:off x="102625" y="1871700"/>
            <a:ext cx="4323626" cy="2432050"/>
          </a:xfrm>
          <a:prstGeom prst="rect">
            <a:avLst/>
          </a:prstGeom>
          <a:noFill/>
          <a:ln>
            <a:noFill/>
          </a:ln>
        </p:spPr>
      </p:pic>
      <p:pic>
        <p:nvPicPr>
          <p:cNvPr id="345" name="Google Shape;345;p39"/>
          <p:cNvPicPr preferRelativeResize="0"/>
          <p:nvPr/>
        </p:nvPicPr>
        <p:blipFill>
          <a:blip r:embed="rId4">
            <a:alphaModFix/>
          </a:blip>
          <a:stretch>
            <a:fillRect/>
          </a:stretch>
        </p:blipFill>
        <p:spPr>
          <a:xfrm>
            <a:off x="4571997" y="2571750"/>
            <a:ext cx="4504176" cy="2533599"/>
          </a:xfrm>
          <a:prstGeom prst="rect">
            <a:avLst/>
          </a:prstGeom>
          <a:noFill/>
          <a:ln>
            <a:noFill/>
          </a:ln>
        </p:spPr>
      </p:pic>
      <p:sp>
        <p:nvSpPr>
          <p:cNvPr id="346" name="Google Shape;346;p39"/>
          <p:cNvSpPr/>
          <p:nvPr/>
        </p:nvSpPr>
        <p:spPr>
          <a:xfrm>
            <a:off x="2369244" y="717350"/>
            <a:ext cx="18003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Google Shape;78;p12"/>
          <p:cNvPicPr preferRelativeResize="0"/>
          <p:nvPr/>
        </p:nvPicPr>
        <p:blipFill>
          <a:blip r:embed="rId3">
            <a:alphaModFix/>
          </a:blip>
          <a:stretch>
            <a:fillRect/>
          </a:stretch>
        </p:blipFill>
        <p:spPr>
          <a:xfrm>
            <a:off x="4027249" y="806750"/>
            <a:ext cx="1892628" cy="1892598"/>
          </a:xfrm>
          <a:prstGeom prst="rect">
            <a:avLst/>
          </a:prstGeom>
          <a:noFill/>
          <a:ln>
            <a:noFill/>
          </a:ln>
        </p:spPr>
      </p:pic>
      <p:sp>
        <p:nvSpPr>
          <p:cNvPr id="79" name="Google Shape;79;p12"/>
          <p:cNvSpPr txBox="1"/>
          <p:nvPr/>
        </p:nvSpPr>
        <p:spPr>
          <a:xfrm>
            <a:off x="3144950" y="278875"/>
            <a:ext cx="4214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600" b="1">
                <a:latin typeface="Barlow"/>
                <a:ea typeface="Barlow"/>
                <a:cs typeface="Barlow"/>
                <a:sym typeface="Barlow"/>
              </a:rPr>
              <a:t>XYZ TABLE AND CHAIR COMPANY </a:t>
            </a:r>
            <a:endParaRPr sz="1600" b="1">
              <a:latin typeface="Barlow"/>
              <a:ea typeface="Barlow"/>
              <a:cs typeface="Barlow"/>
              <a:sym typeface="Barlow"/>
            </a:endParaRPr>
          </a:p>
        </p:txBody>
      </p:sp>
      <p:pic>
        <p:nvPicPr>
          <p:cNvPr id="80" name="Google Shape;80;p12"/>
          <p:cNvPicPr preferRelativeResize="0"/>
          <p:nvPr/>
        </p:nvPicPr>
        <p:blipFill>
          <a:blip r:embed="rId4">
            <a:alphaModFix/>
          </a:blip>
          <a:stretch>
            <a:fillRect/>
          </a:stretch>
        </p:blipFill>
        <p:spPr>
          <a:xfrm>
            <a:off x="1272900" y="787600"/>
            <a:ext cx="1892650" cy="1485608"/>
          </a:xfrm>
          <a:prstGeom prst="rect">
            <a:avLst/>
          </a:prstGeom>
          <a:noFill/>
          <a:ln>
            <a:noFill/>
          </a:ln>
        </p:spPr>
      </p:pic>
      <p:pic>
        <p:nvPicPr>
          <p:cNvPr id="81" name="Google Shape;81;p12"/>
          <p:cNvPicPr preferRelativeResize="0"/>
          <p:nvPr/>
        </p:nvPicPr>
        <p:blipFill>
          <a:blip r:embed="rId5">
            <a:alphaModFix/>
          </a:blip>
          <a:stretch>
            <a:fillRect/>
          </a:stretch>
        </p:blipFill>
        <p:spPr>
          <a:xfrm>
            <a:off x="4572000" y="3029650"/>
            <a:ext cx="1740776" cy="1485600"/>
          </a:xfrm>
          <a:prstGeom prst="rect">
            <a:avLst/>
          </a:prstGeom>
          <a:noFill/>
          <a:ln>
            <a:noFill/>
          </a:ln>
        </p:spPr>
      </p:pic>
      <p:pic>
        <p:nvPicPr>
          <p:cNvPr id="82" name="Google Shape;82;p12"/>
          <p:cNvPicPr preferRelativeResize="0"/>
          <p:nvPr/>
        </p:nvPicPr>
        <p:blipFill>
          <a:blip r:embed="rId6">
            <a:alphaModFix/>
          </a:blip>
          <a:stretch>
            <a:fillRect/>
          </a:stretch>
        </p:blipFill>
        <p:spPr>
          <a:xfrm>
            <a:off x="1195325" y="2796125"/>
            <a:ext cx="3021025" cy="1719125"/>
          </a:xfrm>
          <a:prstGeom prst="rect">
            <a:avLst/>
          </a:prstGeom>
          <a:noFill/>
          <a:ln>
            <a:noFill/>
          </a:ln>
        </p:spPr>
      </p:pic>
      <p:sp>
        <p:nvSpPr>
          <p:cNvPr id="83" name="Google Shape;83;p12"/>
          <p:cNvSpPr txBox="1"/>
          <p:nvPr/>
        </p:nvSpPr>
        <p:spPr>
          <a:xfrm>
            <a:off x="6334275" y="760775"/>
            <a:ext cx="28098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500" b="1">
                <a:latin typeface="Barlow"/>
                <a:ea typeface="Barlow"/>
                <a:cs typeface="Barlow"/>
                <a:sym typeface="Barlow"/>
              </a:rPr>
              <a:t>Table Production  Life Cycle</a:t>
            </a:r>
            <a:endParaRPr sz="1500" b="1">
              <a:latin typeface="Barlow"/>
              <a:ea typeface="Barlow"/>
              <a:cs typeface="Barlow"/>
              <a:sym typeface="Barlow"/>
            </a:endParaRPr>
          </a:p>
          <a:p>
            <a:pPr marL="0" lvl="0" indent="0" algn="l" rtl="0">
              <a:spcBef>
                <a:spcPts val="0"/>
              </a:spcBef>
              <a:spcAft>
                <a:spcPts val="0"/>
              </a:spcAft>
              <a:buNone/>
            </a:pPr>
            <a:r>
              <a:rPr lang="tr-TR" sz="1500" b="1">
                <a:latin typeface="Barlow"/>
                <a:ea typeface="Barlow"/>
                <a:cs typeface="Barlow"/>
                <a:sym typeface="Barlow"/>
              </a:rPr>
              <a:t>(TPLC)</a:t>
            </a:r>
            <a:endParaRPr sz="1500" b="1">
              <a:latin typeface="Barlow"/>
              <a:ea typeface="Barlow"/>
              <a:cs typeface="Barlow"/>
              <a:sym typeface="Barlow"/>
            </a:endParaRPr>
          </a:p>
          <a:p>
            <a:pPr marL="457200" lvl="0" indent="0" algn="l" rtl="0">
              <a:spcBef>
                <a:spcPts val="0"/>
              </a:spcBef>
              <a:spcAft>
                <a:spcPts val="0"/>
              </a:spcAft>
              <a:buNone/>
            </a:pPr>
            <a:endParaRPr sz="1500" b="1">
              <a:latin typeface="Barlow"/>
              <a:ea typeface="Barlow"/>
              <a:cs typeface="Barlow"/>
              <a:sym typeface="Barlow"/>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30</a:t>
            </a:fld>
            <a:endParaRPr/>
          </a:p>
        </p:txBody>
      </p:sp>
      <p:sp>
        <p:nvSpPr>
          <p:cNvPr id="352" name="Google Shape;352;p40"/>
          <p:cNvSpPr txBox="1">
            <a:spLocks noGrp="1"/>
          </p:cNvSpPr>
          <p:nvPr>
            <p:ph type="title"/>
          </p:nvPr>
        </p:nvSpPr>
        <p:spPr>
          <a:xfrm>
            <a:off x="431800" y="1738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Build/Development Phase</a:t>
            </a:r>
            <a:endParaRPr sz="3000">
              <a:solidFill>
                <a:srgbClr val="3F98CC"/>
              </a:solidFill>
            </a:endParaRPr>
          </a:p>
        </p:txBody>
      </p:sp>
      <p:pic>
        <p:nvPicPr>
          <p:cNvPr id="353" name="Google Shape;353;p40"/>
          <p:cNvPicPr preferRelativeResize="0"/>
          <p:nvPr/>
        </p:nvPicPr>
        <p:blipFill rotWithShape="1">
          <a:blip r:embed="rId3">
            <a:alphaModFix/>
          </a:blip>
          <a:srcRect l="-31670" t="14927" r="42583" b="15318"/>
          <a:stretch/>
        </p:blipFill>
        <p:spPr>
          <a:xfrm>
            <a:off x="4572000" y="2135000"/>
            <a:ext cx="4422775" cy="2590325"/>
          </a:xfrm>
          <a:prstGeom prst="rect">
            <a:avLst/>
          </a:prstGeom>
          <a:noFill/>
          <a:ln>
            <a:noFill/>
          </a:ln>
        </p:spPr>
      </p:pic>
      <p:pic>
        <p:nvPicPr>
          <p:cNvPr id="354" name="Google Shape;354;p40"/>
          <p:cNvPicPr preferRelativeResize="0"/>
          <p:nvPr/>
        </p:nvPicPr>
        <p:blipFill rotWithShape="1">
          <a:blip r:embed="rId4">
            <a:alphaModFix/>
          </a:blip>
          <a:srcRect/>
          <a:stretch/>
        </p:blipFill>
        <p:spPr>
          <a:xfrm>
            <a:off x="14250" y="2315138"/>
            <a:ext cx="5429250" cy="2143125"/>
          </a:xfrm>
          <a:prstGeom prst="rect">
            <a:avLst/>
          </a:prstGeom>
          <a:noFill/>
          <a:ln>
            <a:noFill/>
          </a:ln>
        </p:spPr>
      </p:pic>
      <p:sp>
        <p:nvSpPr>
          <p:cNvPr id="355" name="Google Shape;355;p40"/>
          <p:cNvSpPr/>
          <p:nvPr/>
        </p:nvSpPr>
        <p:spPr>
          <a:xfrm>
            <a:off x="2812074" y="778600"/>
            <a:ext cx="21579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6" name="Google Shape;356;p40"/>
          <p:cNvGrpSpPr/>
          <p:nvPr/>
        </p:nvGrpSpPr>
        <p:grpSpPr>
          <a:xfrm>
            <a:off x="152400" y="854350"/>
            <a:ext cx="8938708" cy="720900"/>
            <a:chOff x="14244" y="2698100"/>
            <a:chExt cx="8938708" cy="720900"/>
          </a:xfrm>
        </p:grpSpPr>
        <p:sp>
          <p:nvSpPr>
            <p:cNvPr id="357" name="Google Shape;357;p40"/>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358" name="Google Shape;358;p40"/>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359" name="Google Shape;359;p40"/>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360" name="Google Shape;360;p40"/>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361" name="Google Shape;361;p40"/>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362" name="Google Shape;362;p40"/>
          <p:cNvSpPr/>
          <p:nvPr/>
        </p:nvSpPr>
        <p:spPr>
          <a:xfrm>
            <a:off x="6109510" y="854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31</a:t>
            </a:fld>
            <a:endParaRPr/>
          </a:p>
        </p:txBody>
      </p:sp>
      <p:sp>
        <p:nvSpPr>
          <p:cNvPr id="368" name="Google Shape;368;p41"/>
          <p:cNvSpPr txBox="1">
            <a:spLocks noGrp="1"/>
          </p:cNvSpPr>
          <p:nvPr>
            <p:ph type="title"/>
          </p:nvPr>
        </p:nvSpPr>
        <p:spPr>
          <a:xfrm>
            <a:off x="431800" y="1738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Build/Development Phase</a:t>
            </a:r>
            <a:endParaRPr sz="3000">
              <a:solidFill>
                <a:srgbClr val="3F98CC"/>
              </a:solidFill>
            </a:endParaRPr>
          </a:p>
        </p:txBody>
      </p:sp>
      <p:pic>
        <p:nvPicPr>
          <p:cNvPr id="369" name="Google Shape;369;p41"/>
          <p:cNvPicPr preferRelativeResize="0"/>
          <p:nvPr/>
        </p:nvPicPr>
        <p:blipFill rotWithShape="1">
          <a:blip r:embed="rId3">
            <a:alphaModFix/>
          </a:blip>
          <a:srcRect/>
          <a:stretch/>
        </p:blipFill>
        <p:spPr>
          <a:xfrm>
            <a:off x="0" y="2147525"/>
            <a:ext cx="4691775" cy="2995975"/>
          </a:xfrm>
          <a:prstGeom prst="rect">
            <a:avLst/>
          </a:prstGeom>
          <a:noFill/>
          <a:ln>
            <a:noFill/>
          </a:ln>
        </p:spPr>
      </p:pic>
      <p:pic>
        <p:nvPicPr>
          <p:cNvPr id="370" name="Google Shape;370;p41"/>
          <p:cNvPicPr preferRelativeResize="0"/>
          <p:nvPr/>
        </p:nvPicPr>
        <p:blipFill rotWithShape="1">
          <a:blip r:embed="rId4">
            <a:alphaModFix/>
          </a:blip>
          <a:srcRect/>
          <a:stretch/>
        </p:blipFill>
        <p:spPr>
          <a:xfrm>
            <a:off x="5732095" y="2580175"/>
            <a:ext cx="3288700" cy="1848775"/>
          </a:xfrm>
          <a:prstGeom prst="rect">
            <a:avLst/>
          </a:prstGeom>
          <a:noFill/>
          <a:ln>
            <a:noFill/>
          </a:ln>
        </p:spPr>
      </p:pic>
      <p:sp>
        <p:nvSpPr>
          <p:cNvPr id="371" name="Google Shape;371;p41"/>
          <p:cNvSpPr/>
          <p:nvPr/>
        </p:nvSpPr>
        <p:spPr>
          <a:xfrm>
            <a:off x="2812074" y="778600"/>
            <a:ext cx="21579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2" name="Google Shape;372;p41"/>
          <p:cNvGrpSpPr/>
          <p:nvPr/>
        </p:nvGrpSpPr>
        <p:grpSpPr>
          <a:xfrm>
            <a:off x="152400" y="854350"/>
            <a:ext cx="8938708" cy="720900"/>
            <a:chOff x="14244" y="2698100"/>
            <a:chExt cx="8938708" cy="720900"/>
          </a:xfrm>
        </p:grpSpPr>
        <p:sp>
          <p:nvSpPr>
            <p:cNvPr id="373" name="Google Shape;373;p41"/>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374" name="Google Shape;374;p41"/>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375" name="Google Shape;375;p41"/>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376" name="Google Shape;376;p41"/>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377" name="Google Shape;377;p41"/>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378" name="Google Shape;378;p41"/>
          <p:cNvSpPr/>
          <p:nvPr/>
        </p:nvSpPr>
        <p:spPr>
          <a:xfrm>
            <a:off x="6109510" y="854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4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32</a:t>
            </a:fld>
            <a:endParaRPr/>
          </a:p>
        </p:txBody>
      </p:sp>
      <p:sp>
        <p:nvSpPr>
          <p:cNvPr id="384" name="Google Shape;384;p42"/>
          <p:cNvSpPr txBox="1">
            <a:spLocks noGrp="1"/>
          </p:cNvSpPr>
          <p:nvPr>
            <p:ph type="title"/>
          </p:nvPr>
        </p:nvSpPr>
        <p:spPr>
          <a:xfrm>
            <a:off x="431800" y="173800"/>
            <a:ext cx="8279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Testing Phase</a:t>
            </a:r>
            <a:endParaRPr>
              <a:solidFill>
                <a:srgbClr val="3F98CC"/>
              </a:solidFill>
            </a:endParaRPr>
          </a:p>
        </p:txBody>
      </p:sp>
      <p:pic>
        <p:nvPicPr>
          <p:cNvPr id="385" name="Google Shape;385;p42"/>
          <p:cNvPicPr preferRelativeResize="0"/>
          <p:nvPr/>
        </p:nvPicPr>
        <p:blipFill rotWithShape="1">
          <a:blip r:embed="rId3">
            <a:alphaModFix/>
          </a:blip>
          <a:srcRect/>
          <a:stretch/>
        </p:blipFill>
        <p:spPr>
          <a:xfrm>
            <a:off x="149250" y="1989150"/>
            <a:ext cx="4259000" cy="2800001"/>
          </a:xfrm>
          <a:prstGeom prst="rect">
            <a:avLst/>
          </a:prstGeom>
          <a:noFill/>
          <a:ln>
            <a:noFill/>
          </a:ln>
        </p:spPr>
      </p:pic>
      <p:pic>
        <p:nvPicPr>
          <p:cNvPr id="386" name="Google Shape;386;p42"/>
          <p:cNvPicPr preferRelativeResize="0"/>
          <p:nvPr/>
        </p:nvPicPr>
        <p:blipFill rotWithShape="1">
          <a:blip r:embed="rId4">
            <a:alphaModFix/>
          </a:blip>
          <a:srcRect l="11768" r="6452"/>
          <a:stretch/>
        </p:blipFill>
        <p:spPr>
          <a:xfrm>
            <a:off x="4986550" y="1989150"/>
            <a:ext cx="3864150" cy="2800000"/>
          </a:xfrm>
          <a:prstGeom prst="rect">
            <a:avLst/>
          </a:prstGeom>
          <a:noFill/>
          <a:ln>
            <a:noFill/>
          </a:ln>
        </p:spPr>
      </p:pic>
      <p:grpSp>
        <p:nvGrpSpPr>
          <p:cNvPr id="387" name="Google Shape;387;p42"/>
          <p:cNvGrpSpPr/>
          <p:nvPr/>
        </p:nvGrpSpPr>
        <p:grpSpPr>
          <a:xfrm>
            <a:off x="152400" y="854350"/>
            <a:ext cx="8938708" cy="720900"/>
            <a:chOff x="14244" y="2698100"/>
            <a:chExt cx="8938708" cy="720900"/>
          </a:xfrm>
        </p:grpSpPr>
        <p:sp>
          <p:nvSpPr>
            <p:cNvPr id="388" name="Google Shape;388;p42"/>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389" name="Google Shape;389;p42"/>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390" name="Google Shape;390;p42"/>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391" name="Google Shape;391;p42"/>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392" name="Google Shape;392;p42"/>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393" name="Google Shape;393;p42"/>
          <p:cNvSpPr/>
          <p:nvPr/>
        </p:nvSpPr>
        <p:spPr>
          <a:xfrm>
            <a:off x="4564675" y="778600"/>
            <a:ext cx="17634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42"/>
          <p:cNvSpPr/>
          <p:nvPr/>
        </p:nvSpPr>
        <p:spPr>
          <a:xfrm>
            <a:off x="6109510" y="854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33</a:t>
            </a:fld>
            <a:endParaRPr/>
          </a:p>
        </p:txBody>
      </p:sp>
      <p:pic>
        <p:nvPicPr>
          <p:cNvPr id="400" name="Google Shape;400;p43"/>
          <p:cNvPicPr preferRelativeResize="0"/>
          <p:nvPr/>
        </p:nvPicPr>
        <p:blipFill rotWithShape="1">
          <a:blip r:embed="rId3">
            <a:alphaModFix/>
          </a:blip>
          <a:srcRect/>
          <a:stretch/>
        </p:blipFill>
        <p:spPr>
          <a:xfrm>
            <a:off x="1968175" y="1911200"/>
            <a:ext cx="7074101" cy="2995175"/>
          </a:xfrm>
          <a:prstGeom prst="rect">
            <a:avLst/>
          </a:prstGeom>
          <a:noFill/>
          <a:ln w="28575" cap="flat" cmpd="sng">
            <a:solidFill>
              <a:srgbClr val="000000"/>
            </a:solidFill>
            <a:prstDash val="solid"/>
            <a:round/>
            <a:headEnd type="none" w="sm" len="sm"/>
            <a:tailEnd type="none" w="sm" len="sm"/>
          </a:ln>
        </p:spPr>
      </p:pic>
      <p:pic>
        <p:nvPicPr>
          <p:cNvPr id="401" name="Google Shape;401;p43"/>
          <p:cNvPicPr preferRelativeResize="0"/>
          <p:nvPr/>
        </p:nvPicPr>
        <p:blipFill rotWithShape="1">
          <a:blip r:embed="rId4">
            <a:alphaModFix/>
          </a:blip>
          <a:srcRect l="17812" r="17227" b="16673"/>
          <a:stretch/>
        </p:blipFill>
        <p:spPr>
          <a:xfrm>
            <a:off x="90450" y="1064000"/>
            <a:ext cx="2927200" cy="2223950"/>
          </a:xfrm>
          <a:prstGeom prst="rect">
            <a:avLst/>
          </a:prstGeom>
          <a:noFill/>
          <a:ln w="38100" cap="flat" cmpd="sng">
            <a:solidFill>
              <a:srgbClr val="FF0000"/>
            </a:solidFill>
            <a:prstDash val="solid"/>
            <a:round/>
            <a:headEnd type="none" w="sm" len="sm"/>
            <a:tailEnd type="none" w="sm" len="sm"/>
          </a:ln>
        </p:spPr>
      </p:pic>
      <p:pic>
        <p:nvPicPr>
          <p:cNvPr id="402" name="Google Shape;402;p43"/>
          <p:cNvPicPr preferRelativeResize="0"/>
          <p:nvPr/>
        </p:nvPicPr>
        <p:blipFill rotWithShape="1">
          <a:blip r:embed="rId5">
            <a:alphaModFix/>
          </a:blip>
          <a:srcRect/>
          <a:stretch/>
        </p:blipFill>
        <p:spPr>
          <a:xfrm>
            <a:off x="2131812" y="1070545"/>
            <a:ext cx="876278" cy="872400"/>
          </a:xfrm>
          <a:prstGeom prst="rect">
            <a:avLst/>
          </a:prstGeom>
          <a:noFill/>
          <a:ln w="38100" cap="flat" cmpd="sng">
            <a:solidFill>
              <a:srgbClr val="FF0000"/>
            </a:solidFill>
            <a:prstDash val="solid"/>
            <a:round/>
            <a:headEnd type="none" w="sm" len="sm"/>
            <a:tailEnd type="none" w="sm" len="sm"/>
          </a:ln>
        </p:spPr>
      </p:pic>
      <p:grpSp>
        <p:nvGrpSpPr>
          <p:cNvPr id="403" name="Google Shape;403;p43"/>
          <p:cNvGrpSpPr/>
          <p:nvPr/>
        </p:nvGrpSpPr>
        <p:grpSpPr>
          <a:xfrm>
            <a:off x="152400" y="92350"/>
            <a:ext cx="8938708" cy="720900"/>
            <a:chOff x="14244" y="2698100"/>
            <a:chExt cx="8938708" cy="720900"/>
          </a:xfrm>
        </p:grpSpPr>
        <p:sp>
          <p:nvSpPr>
            <p:cNvPr id="404" name="Google Shape;404;p43"/>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405" name="Google Shape;405;p43"/>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406" name="Google Shape;406;p43"/>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407" name="Google Shape;407;p43"/>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408" name="Google Shape;408;p43"/>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409" name="Google Shape;409;p43"/>
          <p:cNvSpPr/>
          <p:nvPr/>
        </p:nvSpPr>
        <p:spPr>
          <a:xfrm>
            <a:off x="5936275" y="16600"/>
            <a:ext cx="17634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43"/>
          <p:cNvSpPr/>
          <p:nvPr/>
        </p:nvSpPr>
        <p:spPr>
          <a:xfrm>
            <a:off x="6109510" y="92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34</a:t>
            </a:fld>
            <a:endParaRPr/>
          </a:p>
        </p:txBody>
      </p:sp>
      <p:pic>
        <p:nvPicPr>
          <p:cNvPr id="416" name="Google Shape;416;p44"/>
          <p:cNvPicPr preferRelativeResize="0"/>
          <p:nvPr/>
        </p:nvPicPr>
        <p:blipFill rotWithShape="1">
          <a:blip r:embed="rId3">
            <a:alphaModFix/>
          </a:blip>
          <a:srcRect/>
          <a:stretch/>
        </p:blipFill>
        <p:spPr>
          <a:xfrm>
            <a:off x="14250" y="1005899"/>
            <a:ext cx="4009299" cy="1673400"/>
          </a:xfrm>
          <a:prstGeom prst="rect">
            <a:avLst/>
          </a:prstGeom>
          <a:noFill/>
          <a:ln>
            <a:noFill/>
          </a:ln>
        </p:spPr>
      </p:pic>
      <p:pic>
        <p:nvPicPr>
          <p:cNvPr id="417" name="Google Shape;417;p44"/>
          <p:cNvPicPr preferRelativeResize="0"/>
          <p:nvPr/>
        </p:nvPicPr>
        <p:blipFill rotWithShape="1">
          <a:blip r:embed="rId4">
            <a:alphaModFix/>
          </a:blip>
          <a:srcRect/>
          <a:stretch/>
        </p:blipFill>
        <p:spPr>
          <a:xfrm>
            <a:off x="3691700" y="1254475"/>
            <a:ext cx="5414224" cy="3850875"/>
          </a:xfrm>
          <a:prstGeom prst="rect">
            <a:avLst/>
          </a:prstGeom>
          <a:noFill/>
          <a:ln>
            <a:noFill/>
          </a:ln>
        </p:spPr>
      </p:pic>
      <p:grpSp>
        <p:nvGrpSpPr>
          <p:cNvPr id="418" name="Google Shape;418;p44"/>
          <p:cNvGrpSpPr/>
          <p:nvPr/>
        </p:nvGrpSpPr>
        <p:grpSpPr>
          <a:xfrm>
            <a:off x="152400" y="92350"/>
            <a:ext cx="8938708" cy="720900"/>
            <a:chOff x="14244" y="2698100"/>
            <a:chExt cx="8938708" cy="720900"/>
          </a:xfrm>
        </p:grpSpPr>
        <p:sp>
          <p:nvSpPr>
            <p:cNvPr id="419" name="Google Shape;419;p44"/>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420" name="Google Shape;420;p44"/>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421" name="Google Shape;421;p44"/>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422" name="Google Shape;422;p44"/>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423" name="Google Shape;423;p44"/>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424" name="Google Shape;424;p44"/>
          <p:cNvSpPr/>
          <p:nvPr/>
        </p:nvSpPr>
        <p:spPr>
          <a:xfrm>
            <a:off x="5936275" y="16600"/>
            <a:ext cx="17634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44"/>
          <p:cNvSpPr/>
          <p:nvPr/>
        </p:nvSpPr>
        <p:spPr>
          <a:xfrm>
            <a:off x="6109510" y="92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35</a:t>
            </a:fld>
            <a:endParaRPr/>
          </a:p>
        </p:txBody>
      </p:sp>
      <p:sp>
        <p:nvSpPr>
          <p:cNvPr id="431" name="Google Shape;431;p45"/>
          <p:cNvSpPr/>
          <p:nvPr/>
        </p:nvSpPr>
        <p:spPr>
          <a:xfrm>
            <a:off x="7350275" y="31550"/>
            <a:ext cx="18003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2" name="Google Shape;432;p45"/>
          <p:cNvPicPr preferRelativeResize="0"/>
          <p:nvPr/>
        </p:nvPicPr>
        <p:blipFill rotWithShape="1">
          <a:blip r:embed="rId3">
            <a:alphaModFix/>
          </a:blip>
          <a:srcRect l="56242"/>
          <a:stretch/>
        </p:blipFill>
        <p:spPr>
          <a:xfrm>
            <a:off x="58350" y="1118550"/>
            <a:ext cx="2239373" cy="1652601"/>
          </a:xfrm>
          <a:prstGeom prst="rect">
            <a:avLst/>
          </a:prstGeom>
          <a:noFill/>
          <a:ln>
            <a:noFill/>
          </a:ln>
        </p:spPr>
      </p:pic>
      <p:pic>
        <p:nvPicPr>
          <p:cNvPr id="433" name="Google Shape;433;p45"/>
          <p:cNvPicPr preferRelativeResize="0"/>
          <p:nvPr/>
        </p:nvPicPr>
        <p:blipFill rotWithShape="1">
          <a:blip r:embed="rId4">
            <a:alphaModFix/>
          </a:blip>
          <a:srcRect/>
          <a:stretch/>
        </p:blipFill>
        <p:spPr>
          <a:xfrm>
            <a:off x="2729850" y="1099350"/>
            <a:ext cx="6271425" cy="3919625"/>
          </a:xfrm>
          <a:prstGeom prst="rect">
            <a:avLst/>
          </a:prstGeom>
          <a:noFill/>
          <a:ln>
            <a:noFill/>
          </a:ln>
        </p:spPr>
      </p:pic>
      <p:sp>
        <p:nvSpPr>
          <p:cNvPr id="434" name="Google Shape;434;p45"/>
          <p:cNvSpPr/>
          <p:nvPr/>
        </p:nvSpPr>
        <p:spPr>
          <a:xfrm rot="-10462506" flipH="1">
            <a:off x="864047" y="2840413"/>
            <a:ext cx="1456915" cy="885355"/>
          </a:xfrm>
          <a:prstGeom prst="bentArrow">
            <a:avLst>
              <a:gd name="adj1" fmla="val 25000"/>
              <a:gd name="adj2" fmla="val 28405"/>
              <a:gd name="adj3" fmla="val 25000"/>
              <a:gd name="adj4" fmla="val 4375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5" name="Google Shape;435;p45"/>
          <p:cNvGrpSpPr/>
          <p:nvPr/>
        </p:nvGrpSpPr>
        <p:grpSpPr>
          <a:xfrm>
            <a:off x="152400" y="92350"/>
            <a:ext cx="8938708" cy="720900"/>
            <a:chOff x="14244" y="2698100"/>
            <a:chExt cx="8938708" cy="720900"/>
          </a:xfrm>
        </p:grpSpPr>
        <p:sp>
          <p:nvSpPr>
            <p:cNvPr id="436" name="Google Shape;436;p45"/>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437" name="Google Shape;437;p45"/>
            <p:cNvSpPr/>
            <p:nvPr/>
          </p:nvSpPr>
          <p:spPr>
            <a:xfrm>
              <a:off x="1432088"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438" name="Google Shape;438;p45"/>
            <p:cNvSpPr/>
            <p:nvPr/>
          </p:nvSpPr>
          <p:spPr>
            <a:xfrm>
              <a:off x="2842619" y="2698100"/>
              <a:ext cx="19386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a:t>Build/</a:t>
              </a:r>
              <a:endParaRPr sz="1200" b="1"/>
            </a:p>
            <a:p>
              <a:pPr marL="0" marR="0" lvl="0" indent="0" algn="ctr" rtl="0">
                <a:lnSpc>
                  <a:spcPct val="100000"/>
                </a:lnSpc>
                <a:spcBef>
                  <a:spcPts val="0"/>
                </a:spcBef>
                <a:spcAft>
                  <a:spcPts val="0"/>
                </a:spcAft>
                <a:buClr>
                  <a:srgbClr val="000000"/>
                </a:buClr>
                <a:buSzPts val="1200"/>
                <a:buFont typeface="Arial"/>
                <a:buNone/>
              </a:pPr>
              <a:r>
                <a:rPr lang="tr-TR" sz="1200" b="1"/>
                <a:t>Development</a:t>
              </a:r>
              <a:endParaRPr sz="1200" b="1"/>
            </a:p>
          </p:txBody>
        </p:sp>
        <p:sp>
          <p:nvSpPr>
            <p:cNvPr id="439" name="Google Shape;439;p45"/>
            <p:cNvSpPr/>
            <p:nvPr/>
          </p:nvSpPr>
          <p:spPr>
            <a:xfrm>
              <a:off x="4614746"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440" name="Google Shape;440;p45"/>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441" name="Google Shape;441;p45"/>
          <p:cNvSpPr/>
          <p:nvPr/>
        </p:nvSpPr>
        <p:spPr>
          <a:xfrm>
            <a:off x="6109510" y="9235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tr-TR" sz="1200" b="1"/>
              <a:t>Deliver</a:t>
            </a:r>
            <a:endParaRPr sz="1200" b="1"/>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pic>
        <p:nvPicPr>
          <p:cNvPr id="446" name="Google Shape;446;p46"/>
          <p:cNvPicPr preferRelativeResize="0"/>
          <p:nvPr/>
        </p:nvPicPr>
        <p:blipFill rotWithShape="1">
          <a:blip r:embed="rId3">
            <a:alphaModFix/>
          </a:blip>
          <a:srcRect/>
          <a:stretch/>
        </p:blipFill>
        <p:spPr>
          <a:xfrm>
            <a:off x="3725425" y="95650"/>
            <a:ext cx="4444750" cy="4972574"/>
          </a:xfrm>
          <a:prstGeom prst="rect">
            <a:avLst/>
          </a:prstGeom>
          <a:noFill/>
          <a:ln>
            <a:noFill/>
          </a:ln>
        </p:spPr>
      </p:pic>
      <p:grpSp>
        <p:nvGrpSpPr>
          <p:cNvPr id="447" name="Google Shape;447;p46"/>
          <p:cNvGrpSpPr/>
          <p:nvPr/>
        </p:nvGrpSpPr>
        <p:grpSpPr>
          <a:xfrm>
            <a:off x="120700" y="107300"/>
            <a:ext cx="8938708" cy="720900"/>
            <a:chOff x="14244" y="2698100"/>
            <a:chExt cx="8938708" cy="720900"/>
          </a:xfrm>
        </p:grpSpPr>
        <p:sp>
          <p:nvSpPr>
            <p:cNvPr id="448" name="Google Shape;448;p46"/>
            <p:cNvSpPr/>
            <p:nvPr/>
          </p:nvSpPr>
          <p:spPr>
            <a:xfrm>
              <a:off x="14244" y="2698100"/>
              <a:ext cx="1509000" cy="720900"/>
            </a:xfrm>
            <a:prstGeom prst="chevron">
              <a:avLst>
                <a:gd name="adj" fmla="val 50000"/>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Requirement Analysis</a:t>
              </a:r>
              <a:endParaRPr sz="1100" b="1" i="0" u="none" strike="noStrike" cap="none">
                <a:solidFill>
                  <a:srgbClr val="000000"/>
                </a:solidFill>
                <a:latin typeface="Arial"/>
                <a:ea typeface="Arial"/>
                <a:cs typeface="Arial"/>
                <a:sym typeface="Arial"/>
              </a:endParaRPr>
            </a:p>
          </p:txBody>
        </p:sp>
        <p:sp>
          <p:nvSpPr>
            <p:cNvPr id="449" name="Google Shape;449;p46"/>
            <p:cNvSpPr/>
            <p:nvPr/>
          </p:nvSpPr>
          <p:spPr>
            <a:xfrm>
              <a:off x="1249167" y="2698100"/>
              <a:ext cx="1509000" cy="720900"/>
            </a:xfrm>
            <a:prstGeom prst="chevron">
              <a:avLst>
                <a:gd name="adj" fmla="val 50000"/>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Feasibility Study</a:t>
              </a:r>
              <a:endParaRPr sz="1200" b="1" i="0" u="none" strike="noStrike" cap="none">
                <a:solidFill>
                  <a:srgbClr val="000000"/>
                </a:solidFill>
                <a:latin typeface="Arial"/>
                <a:ea typeface="Arial"/>
                <a:cs typeface="Arial"/>
                <a:sym typeface="Arial"/>
              </a:endParaRPr>
            </a:p>
          </p:txBody>
        </p:sp>
        <p:sp>
          <p:nvSpPr>
            <p:cNvPr id="450" name="Google Shape;450;p46"/>
            <p:cNvSpPr/>
            <p:nvPr/>
          </p:nvSpPr>
          <p:spPr>
            <a:xfrm>
              <a:off x="2484090" y="2698100"/>
              <a:ext cx="1509000" cy="720900"/>
            </a:xfrm>
            <a:prstGeom prst="chevron">
              <a:avLst>
                <a:gd name="adj"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Design</a:t>
              </a:r>
              <a:endParaRPr sz="1200" b="1" i="0" u="none" strike="noStrike" cap="none">
                <a:solidFill>
                  <a:srgbClr val="000000"/>
                </a:solidFill>
                <a:latin typeface="Arial"/>
                <a:ea typeface="Arial"/>
                <a:cs typeface="Arial"/>
                <a:sym typeface="Arial"/>
              </a:endParaRPr>
            </a:p>
          </p:txBody>
        </p:sp>
        <p:sp>
          <p:nvSpPr>
            <p:cNvPr id="451" name="Google Shape;451;p46"/>
            <p:cNvSpPr/>
            <p:nvPr/>
          </p:nvSpPr>
          <p:spPr>
            <a:xfrm>
              <a:off x="3719013" y="2698100"/>
              <a:ext cx="1509000" cy="720900"/>
            </a:xfrm>
            <a:prstGeom prst="chevron">
              <a:avLst>
                <a:gd name="adj"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Coding</a:t>
              </a:r>
              <a:endParaRPr sz="1200" b="1" i="0" u="none" strike="noStrike" cap="none">
                <a:solidFill>
                  <a:srgbClr val="000000"/>
                </a:solidFill>
                <a:latin typeface="Arial"/>
                <a:ea typeface="Arial"/>
                <a:cs typeface="Arial"/>
                <a:sym typeface="Arial"/>
              </a:endParaRPr>
            </a:p>
          </p:txBody>
        </p:sp>
        <p:sp>
          <p:nvSpPr>
            <p:cNvPr id="452" name="Google Shape;452;p46"/>
            <p:cNvSpPr/>
            <p:nvPr/>
          </p:nvSpPr>
          <p:spPr>
            <a:xfrm>
              <a:off x="4964021" y="2698100"/>
              <a:ext cx="1509000" cy="720900"/>
            </a:xfrm>
            <a:prstGeom prst="chevron">
              <a:avLst>
                <a:gd name="adj" fmla="val 50000"/>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Testing</a:t>
              </a:r>
              <a:endParaRPr sz="1200" b="1" i="0" u="none" strike="noStrike" cap="none">
                <a:solidFill>
                  <a:srgbClr val="000000"/>
                </a:solidFill>
                <a:latin typeface="Arial"/>
                <a:ea typeface="Arial"/>
                <a:cs typeface="Arial"/>
                <a:sym typeface="Arial"/>
              </a:endParaRPr>
            </a:p>
          </p:txBody>
        </p:sp>
        <p:sp>
          <p:nvSpPr>
            <p:cNvPr id="453" name="Google Shape;453;p46"/>
            <p:cNvSpPr/>
            <p:nvPr/>
          </p:nvSpPr>
          <p:spPr>
            <a:xfrm>
              <a:off x="6209029" y="2698100"/>
              <a:ext cx="1509000" cy="720900"/>
            </a:xfrm>
            <a:prstGeom prst="chevron">
              <a:avLst>
                <a:gd name="adj" fmla="val 50000"/>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Install</a:t>
              </a:r>
              <a:endParaRPr sz="12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tr-TR" sz="1200" b="1" i="0" u="none" strike="noStrike" cap="none">
                  <a:solidFill>
                    <a:srgbClr val="000000"/>
                  </a:solidFill>
                  <a:latin typeface="Arial"/>
                  <a:ea typeface="Arial"/>
                  <a:cs typeface="Arial"/>
                  <a:sym typeface="Arial"/>
                </a:rPr>
                <a:t>Deploy</a:t>
              </a:r>
              <a:endParaRPr sz="1200" b="1" i="0" u="none" strike="noStrike" cap="none">
                <a:solidFill>
                  <a:srgbClr val="000000"/>
                </a:solidFill>
                <a:latin typeface="Arial"/>
                <a:ea typeface="Arial"/>
                <a:cs typeface="Arial"/>
                <a:sym typeface="Arial"/>
              </a:endParaRPr>
            </a:p>
          </p:txBody>
        </p:sp>
        <p:sp>
          <p:nvSpPr>
            <p:cNvPr id="454" name="Google Shape;454;p46"/>
            <p:cNvSpPr/>
            <p:nvPr/>
          </p:nvSpPr>
          <p:spPr>
            <a:xfrm>
              <a:off x="7443952" y="2698100"/>
              <a:ext cx="1509000" cy="720900"/>
            </a:xfrm>
            <a:prstGeom prst="chevron">
              <a:avLst>
                <a:gd name="adj" fmla="val 50000"/>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tr-TR" sz="1100" b="1" i="0" u="none" strike="noStrike" cap="none">
                  <a:solidFill>
                    <a:srgbClr val="000000"/>
                  </a:solidFill>
                  <a:latin typeface="Arial"/>
                  <a:ea typeface="Arial"/>
                  <a:cs typeface="Arial"/>
                  <a:sym typeface="Arial"/>
                </a:rPr>
                <a:t>Maintenance</a:t>
              </a:r>
              <a:endParaRPr sz="1100" b="1" i="0" u="none" strike="noStrike" cap="none">
                <a:solidFill>
                  <a:srgbClr val="000000"/>
                </a:solidFill>
                <a:latin typeface="Arial"/>
                <a:ea typeface="Arial"/>
                <a:cs typeface="Arial"/>
                <a:sym typeface="Arial"/>
              </a:endParaRPr>
            </a:p>
          </p:txBody>
        </p:sp>
      </p:grpSp>
      <p:sp>
        <p:nvSpPr>
          <p:cNvPr id="455" name="Google Shape;455;p46"/>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36</a:t>
            </a:fld>
            <a:endParaRPr/>
          </a:p>
        </p:txBody>
      </p:sp>
      <p:sp>
        <p:nvSpPr>
          <p:cNvPr id="456" name="Google Shape;456;p46"/>
          <p:cNvSpPr/>
          <p:nvPr/>
        </p:nvSpPr>
        <p:spPr>
          <a:xfrm>
            <a:off x="7350275" y="31550"/>
            <a:ext cx="1800300" cy="872400"/>
          </a:xfrm>
          <a:prstGeom prst="chevron">
            <a:avLst>
              <a:gd name="adj" fmla="val 5000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46"/>
          <p:cNvSpPr txBox="1"/>
          <p:nvPr/>
        </p:nvSpPr>
        <p:spPr>
          <a:xfrm>
            <a:off x="162700" y="1609075"/>
            <a:ext cx="3163800" cy="194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1" i="0" u="none" strike="noStrike" cap="none">
                <a:solidFill>
                  <a:srgbClr val="000000"/>
                </a:solidFill>
                <a:latin typeface="Barlow"/>
                <a:ea typeface="Barlow"/>
                <a:cs typeface="Barlow"/>
                <a:sym typeface="Barlow"/>
              </a:rPr>
              <a:t>Verilerimizi gerçekten şifrelemek zorunda mıyız? Zaten başlangıçta iletişimimizin büyük bölümünü anlamak mümkün değil ki...</a:t>
            </a:r>
            <a:endParaRPr sz="1800" b="1" i="0" u="none" strike="noStrike" cap="none">
              <a:solidFill>
                <a:srgbClr val="000000"/>
              </a:solidFill>
              <a:latin typeface="Barlow"/>
              <a:ea typeface="Barlow"/>
              <a:cs typeface="Barlow"/>
              <a:sym typeface="Barlow"/>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7"/>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SDLC Models</a:t>
            </a:r>
            <a:endParaRPr sz="3600">
              <a:solidFill>
                <a:srgbClr val="741B47"/>
              </a:solidFill>
              <a:latin typeface="Raleway Thin"/>
              <a:ea typeface="Raleway Thin"/>
              <a:cs typeface="Raleway Thin"/>
              <a:sym typeface="Raleway Thi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8"/>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38</a:t>
            </a:fld>
            <a:endParaRPr/>
          </a:p>
        </p:txBody>
      </p:sp>
      <p:pic>
        <p:nvPicPr>
          <p:cNvPr id="468" name="Google Shape;468;p48">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469" name="Google Shape;469;p48">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48"/>
          <p:cNvSpPr txBox="1"/>
          <p:nvPr/>
        </p:nvSpPr>
        <p:spPr>
          <a:xfrm>
            <a:off x="424975" y="1325803"/>
            <a:ext cx="7959900" cy="798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1" i="0" u="none" strike="noStrike" cap="none" dirty="0" err="1">
                <a:solidFill>
                  <a:srgbClr val="000000"/>
                </a:solidFill>
                <a:latin typeface="Arial"/>
                <a:ea typeface="Arial"/>
                <a:cs typeface="Arial"/>
                <a:sym typeface="Arial"/>
              </a:rPr>
              <a:t>List</a:t>
            </a:r>
            <a:r>
              <a:rPr lang="tr-TR" sz="3600" b="1" i="0" u="none" strike="noStrike" cap="none" dirty="0">
                <a:solidFill>
                  <a:srgbClr val="000000"/>
                </a:solidFill>
                <a:latin typeface="Arial"/>
                <a:ea typeface="Arial"/>
                <a:cs typeface="Arial"/>
                <a:sym typeface="Arial"/>
              </a:rPr>
              <a:t> </a:t>
            </a:r>
            <a:r>
              <a:rPr lang="tr-TR" sz="3600" b="1" i="0" u="none" strike="noStrike" cap="none" dirty="0" err="1">
                <a:solidFill>
                  <a:srgbClr val="000000"/>
                </a:solidFill>
                <a:latin typeface="Arial"/>
                <a:ea typeface="Arial"/>
                <a:cs typeface="Arial"/>
                <a:sym typeface="Arial"/>
              </a:rPr>
              <a:t>the</a:t>
            </a:r>
            <a:r>
              <a:rPr lang="tr-TR" sz="3600" b="1" i="0" u="none" strike="noStrike" cap="none" dirty="0">
                <a:solidFill>
                  <a:srgbClr val="000000"/>
                </a:solidFill>
                <a:latin typeface="Arial"/>
                <a:ea typeface="Arial"/>
                <a:cs typeface="Arial"/>
                <a:sym typeface="Arial"/>
              </a:rPr>
              <a:t> </a:t>
            </a:r>
            <a:r>
              <a:rPr lang="tr-TR" sz="3600" b="1" i="0" u="none" strike="noStrike" cap="none" dirty="0" err="1">
                <a:solidFill>
                  <a:srgbClr val="000000"/>
                </a:solidFill>
                <a:latin typeface="Arial"/>
                <a:ea typeface="Arial"/>
                <a:cs typeface="Arial"/>
                <a:sym typeface="Arial"/>
              </a:rPr>
              <a:t>common</a:t>
            </a:r>
            <a:r>
              <a:rPr lang="tr-TR" sz="3600" b="1" i="0" u="none" strike="noStrike" cap="none" dirty="0">
                <a:solidFill>
                  <a:srgbClr val="000000"/>
                </a:solidFill>
                <a:latin typeface="Arial"/>
                <a:ea typeface="Arial"/>
                <a:cs typeface="Arial"/>
                <a:sym typeface="Arial"/>
              </a:rPr>
              <a:t> SDLC </a:t>
            </a:r>
            <a:r>
              <a:rPr lang="tr-TR" sz="3600" b="1" i="0" u="none" strike="noStrike" cap="none" dirty="0" err="1">
                <a:solidFill>
                  <a:srgbClr val="000000"/>
                </a:solidFill>
                <a:latin typeface="Arial"/>
                <a:ea typeface="Arial"/>
                <a:cs typeface="Arial"/>
                <a:sym typeface="Arial"/>
              </a:rPr>
              <a:t>models</a:t>
            </a:r>
            <a:r>
              <a:rPr lang="tr-TR" sz="3600" b="1" i="0" u="none" strike="noStrike" cap="none" dirty="0">
                <a:solidFill>
                  <a:srgbClr val="000000"/>
                </a:solidFill>
                <a:latin typeface="Arial"/>
                <a:ea typeface="Arial"/>
                <a:cs typeface="Arial"/>
                <a:sym typeface="Arial"/>
              </a:rPr>
              <a:t>.</a:t>
            </a:r>
            <a:endParaRPr sz="3600" b="1" i="0" u="none" strike="noStrike" cap="none" dirty="0">
              <a:solidFill>
                <a:srgbClr val="000000"/>
              </a:solidFill>
              <a:latin typeface="Arial"/>
              <a:ea typeface="Arial"/>
              <a:cs typeface="Arial"/>
              <a:sym typeface="Arial"/>
            </a:endParaRPr>
          </a:p>
        </p:txBody>
      </p:sp>
      <p:sp>
        <p:nvSpPr>
          <p:cNvPr id="471" name="Google Shape;471;p48"/>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SDLC Models</a:t>
            </a:r>
            <a:endParaRPr>
              <a:solidFill>
                <a:srgbClr val="3F98CC"/>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9"/>
          <p:cNvSpPr txBox="1">
            <a:spLocks noGrp="1"/>
          </p:cNvSpPr>
          <p:nvPr>
            <p:ph type="sldNum" idx="12"/>
          </p:nvPr>
        </p:nvSpPr>
        <p:spPr>
          <a:xfrm>
            <a:off x="7429825" y="44081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39</a:t>
            </a:fld>
            <a:endParaRPr/>
          </a:p>
        </p:txBody>
      </p:sp>
      <p:sp>
        <p:nvSpPr>
          <p:cNvPr id="477" name="Google Shape;477;p49"/>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SDLC Models</a:t>
            </a:r>
            <a:endParaRPr>
              <a:solidFill>
                <a:srgbClr val="3F98CC"/>
              </a:solidFill>
            </a:endParaRPr>
          </a:p>
        </p:txBody>
      </p:sp>
      <p:grpSp>
        <p:nvGrpSpPr>
          <p:cNvPr id="478" name="Google Shape;478;p49"/>
          <p:cNvGrpSpPr/>
          <p:nvPr/>
        </p:nvGrpSpPr>
        <p:grpSpPr>
          <a:xfrm>
            <a:off x="706285" y="372304"/>
            <a:ext cx="4367672" cy="3941675"/>
            <a:chOff x="1925485" y="677104"/>
            <a:chExt cx="4367672" cy="3941675"/>
          </a:xfrm>
        </p:grpSpPr>
        <p:sp>
          <p:nvSpPr>
            <p:cNvPr id="479" name="Google Shape;479;p49"/>
            <p:cNvSpPr/>
            <p:nvPr/>
          </p:nvSpPr>
          <p:spPr>
            <a:xfrm rot="-6597333">
              <a:off x="4296826" y="3950027"/>
              <a:ext cx="586303" cy="586303"/>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49"/>
            <p:cNvSpPr/>
            <p:nvPr/>
          </p:nvSpPr>
          <p:spPr>
            <a:xfrm rot="-6599386">
              <a:off x="2318596" y="1407533"/>
              <a:ext cx="440541" cy="440541"/>
            </a:xfrm>
            <a:prstGeom prst="ellipse">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49"/>
            <p:cNvSpPr/>
            <p:nvPr/>
          </p:nvSpPr>
          <p:spPr>
            <a:xfrm rot="-6598839">
              <a:off x="2887641" y="2346983"/>
              <a:ext cx="1199287" cy="1199287"/>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49"/>
            <p:cNvSpPr/>
            <p:nvPr/>
          </p:nvSpPr>
          <p:spPr>
            <a:xfrm rot="-6598620">
              <a:off x="4374916" y="913763"/>
              <a:ext cx="1681581" cy="168158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49"/>
            <p:cNvSpPr/>
            <p:nvPr/>
          </p:nvSpPr>
          <p:spPr>
            <a:xfrm rot="-6597860">
              <a:off x="2066039" y="1790604"/>
              <a:ext cx="1172990" cy="1120986"/>
            </a:xfrm>
            <a:prstGeom prst="ellipse">
              <a:avLst/>
            </a:prstGeom>
            <a:solidFill>
              <a:srgbClr val="5190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49"/>
            <p:cNvSpPr/>
            <p:nvPr/>
          </p:nvSpPr>
          <p:spPr>
            <a:xfrm rot="-6597701">
              <a:off x="3267625" y="1113818"/>
              <a:ext cx="274172" cy="274172"/>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5" name="Google Shape;485;p49"/>
          <p:cNvGrpSpPr/>
          <p:nvPr/>
        </p:nvGrpSpPr>
        <p:grpSpPr>
          <a:xfrm>
            <a:off x="2347737" y="1069253"/>
            <a:ext cx="1423800" cy="1423800"/>
            <a:chOff x="3490737" y="1374053"/>
            <a:chExt cx="1423800" cy="1423800"/>
          </a:xfrm>
        </p:grpSpPr>
        <p:sp>
          <p:nvSpPr>
            <p:cNvPr id="486" name="Google Shape;486;p49"/>
            <p:cNvSpPr/>
            <p:nvPr/>
          </p:nvSpPr>
          <p:spPr>
            <a:xfrm>
              <a:off x="3490737" y="1374053"/>
              <a:ext cx="1423800" cy="1423800"/>
            </a:xfrm>
            <a:prstGeom prst="ellipse">
              <a:avLst/>
            </a:prstGeom>
            <a:solidFill>
              <a:srgbClr val="00FFFF"/>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49"/>
            <p:cNvSpPr txBox="1"/>
            <p:nvPr/>
          </p:nvSpPr>
          <p:spPr>
            <a:xfrm>
              <a:off x="3642554" y="1537403"/>
              <a:ext cx="9678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Roboto"/>
                  <a:ea typeface="Roboto"/>
                  <a:cs typeface="Roboto"/>
                  <a:sym typeface="Roboto"/>
                </a:rPr>
                <a:t>RAD Model</a:t>
              </a:r>
              <a:endParaRPr sz="1800" b="0" i="0" u="none" strike="noStrike" cap="none">
                <a:solidFill>
                  <a:srgbClr val="000000"/>
                </a:solidFill>
                <a:latin typeface="Roboto"/>
                <a:ea typeface="Roboto"/>
                <a:cs typeface="Roboto"/>
                <a:sym typeface="Roboto"/>
              </a:endParaRPr>
            </a:p>
          </p:txBody>
        </p:sp>
      </p:grpSp>
      <p:grpSp>
        <p:nvGrpSpPr>
          <p:cNvPr id="488" name="Google Shape;488;p49"/>
          <p:cNvGrpSpPr/>
          <p:nvPr/>
        </p:nvGrpSpPr>
        <p:grpSpPr>
          <a:xfrm>
            <a:off x="2006553" y="2633489"/>
            <a:ext cx="1498800" cy="1498800"/>
            <a:chOff x="644203" y="3718814"/>
            <a:chExt cx="1498800" cy="1498800"/>
          </a:xfrm>
        </p:grpSpPr>
        <p:sp>
          <p:nvSpPr>
            <p:cNvPr id="489" name="Google Shape;489;p49"/>
            <p:cNvSpPr/>
            <p:nvPr/>
          </p:nvSpPr>
          <p:spPr>
            <a:xfrm>
              <a:off x="644203" y="3718814"/>
              <a:ext cx="1498800" cy="1498800"/>
            </a:xfrm>
            <a:prstGeom prst="ellipse">
              <a:avLst/>
            </a:prstGeom>
            <a:solidFill>
              <a:srgbClr val="0000FF"/>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49"/>
            <p:cNvSpPr txBox="1"/>
            <p:nvPr/>
          </p:nvSpPr>
          <p:spPr>
            <a:xfrm>
              <a:off x="856976" y="3995875"/>
              <a:ext cx="10734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Iterative Model</a:t>
              </a:r>
              <a:endParaRPr sz="1800" b="0" i="0" u="none" strike="noStrike" cap="none">
                <a:solidFill>
                  <a:srgbClr val="FFFFFF"/>
                </a:solidFill>
                <a:latin typeface="Roboto"/>
                <a:ea typeface="Roboto"/>
                <a:cs typeface="Roboto"/>
                <a:sym typeface="Roboto"/>
              </a:endParaRPr>
            </a:p>
          </p:txBody>
        </p:sp>
      </p:grpSp>
      <p:grpSp>
        <p:nvGrpSpPr>
          <p:cNvPr id="491" name="Google Shape;491;p49"/>
          <p:cNvGrpSpPr/>
          <p:nvPr/>
        </p:nvGrpSpPr>
        <p:grpSpPr>
          <a:xfrm>
            <a:off x="4668374" y="800200"/>
            <a:ext cx="1030262" cy="1115791"/>
            <a:chOff x="3490725" y="1255904"/>
            <a:chExt cx="1423800" cy="1542000"/>
          </a:xfrm>
        </p:grpSpPr>
        <p:sp>
          <p:nvSpPr>
            <p:cNvPr id="492" name="Google Shape;492;p49"/>
            <p:cNvSpPr/>
            <p:nvPr/>
          </p:nvSpPr>
          <p:spPr>
            <a:xfrm>
              <a:off x="3490725" y="1255904"/>
              <a:ext cx="1423800" cy="1542000"/>
            </a:xfrm>
            <a:prstGeom prst="ellipse">
              <a:avLst/>
            </a:prstGeom>
            <a:solidFill>
              <a:srgbClr val="FFCEA9"/>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49"/>
            <p:cNvSpPr txBox="1"/>
            <p:nvPr/>
          </p:nvSpPr>
          <p:spPr>
            <a:xfrm>
              <a:off x="3613444" y="1508288"/>
              <a:ext cx="11958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Roboto"/>
                  <a:ea typeface="Roboto"/>
                  <a:cs typeface="Roboto"/>
                  <a:sym typeface="Roboto"/>
                </a:rPr>
                <a:t>Spiral Model</a:t>
              </a:r>
              <a:endParaRPr sz="1800" b="0" i="0" u="none" strike="noStrike" cap="none">
                <a:solidFill>
                  <a:srgbClr val="000000"/>
                </a:solidFill>
                <a:latin typeface="Roboto"/>
                <a:ea typeface="Roboto"/>
                <a:cs typeface="Roboto"/>
                <a:sym typeface="Roboto"/>
              </a:endParaRPr>
            </a:p>
          </p:txBody>
        </p:sp>
      </p:grpSp>
      <p:sp>
        <p:nvSpPr>
          <p:cNvPr id="494" name="Google Shape;494;p49"/>
          <p:cNvSpPr/>
          <p:nvPr/>
        </p:nvSpPr>
        <p:spPr>
          <a:xfrm rot="-6598620">
            <a:off x="4527316" y="2818763"/>
            <a:ext cx="1681581" cy="168158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5" name="Google Shape;495;p49"/>
          <p:cNvGrpSpPr/>
          <p:nvPr/>
        </p:nvGrpSpPr>
        <p:grpSpPr>
          <a:xfrm>
            <a:off x="3227994" y="1510966"/>
            <a:ext cx="2440200" cy="2440200"/>
            <a:chOff x="4447194" y="1815766"/>
            <a:chExt cx="2440200" cy="2440200"/>
          </a:xfrm>
        </p:grpSpPr>
        <p:sp>
          <p:nvSpPr>
            <p:cNvPr id="496" name="Google Shape;496;p49"/>
            <p:cNvSpPr/>
            <p:nvPr/>
          </p:nvSpPr>
          <p:spPr>
            <a:xfrm>
              <a:off x="4447194" y="1815766"/>
              <a:ext cx="2440200" cy="2440200"/>
            </a:xfrm>
            <a:prstGeom prst="ellipse">
              <a:avLst/>
            </a:prstGeom>
            <a:solidFill>
              <a:srgbClr val="551561"/>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49"/>
            <p:cNvSpPr txBox="1"/>
            <p:nvPr/>
          </p:nvSpPr>
          <p:spPr>
            <a:xfrm>
              <a:off x="4735950" y="2504275"/>
              <a:ext cx="1862700" cy="116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Agile Model</a:t>
              </a:r>
              <a:endParaRPr sz="1800" b="0" i="0" u="none" strike="noStrike" cap="none">
                <a:solidFill>
                  <a:srgbClr val="FFFFFF"/>
                </a:solidFill>
                <a:latin typeface="Roboto"/>
                <a:ea typeface="Roboto"/>
                <a:cs typeface="Roboto"/>
                <a:sym typeface="Roboto"/>
              </a:endParaRPr>
            </a:p>
          </p:txBody>
        </p:sp>
      </p:grpSp>
      <p:sp>
        <p:nvSpPr>
          <p:cNvPr id="498" name="Google Shape;498;p49"/>
          <p:cNvSpPr/>
          <p:nvPr/>
        </p:nvSpPr>
        <p:spPr>
          <a:xfrm>
            <a:off x="5382501" y="2206675"/>
            <a:ext cx="1782000" cy="1606500"/>
          </a:xfrm>
          <a:prstGeom prst="ellipse">
            <a:avLst/>
          </a:prstGeom>
          <a:solidFill>
            <a:schemeClr val="accent4"/>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49"/>
          <p:cNvSpPr/>
          <p:nvPr/>
        </p:nvSpPr>
        <p:spPr>
          <a:xfrm>
            <a:off x="3771520" y="3347303"/>
            <a:ext cx="1566900" cy="1423800"/>
          </a:xfrm>
          <a:prstGeom prst="ellipse">
            <a:avLst/>
          </a:prstGeom>
          <a:solidFill>
            <a:srgbClr val="FF00FF"/>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49"/>
          <p:cNvSpPr/>
          <p:nvPr/>
        </p:nvSpPr>
        <p:spPr>
          <a:xfrm rot="-6599386">
            <a:off x="993246" y="3409333"/>
            <a:ext cx="440541" cy="44054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49"/>
          <p:cNvSpPr/>
          <p:nvPr/>
        </p:nvSpPr>
        <p:spPr>
          <a:xfrm rot="-6597866">
            <a:off x="6106129" y="1296941"/>
            <a:ext cx="629106" cy="629106"/>
          </a:xfrm>
          <a:prstGeom prst="ellipse">
            <a:avLst/>
          </a:prstGeom>
          <a:solidFill>
            <a:srgbClr val="701C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49"/>
          <p:cNvSpPr txBox="1"/>
          <p:nvPr/>
        </p:nvSpPr>
        <p:spPr>
          <a:xfrm>
            <a:off x="5345550" y="2428075"/>
            <a:ext cx="1862700" cy="116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DevOps</a:t>
            </a:r>
            <a:br>
              <a:rPr lang="tr-TR" sz="1800" b="0" i="0" u="none" strike="noStrike" cap="none">
                <a:solidFill>
                  <a:srgbClr val="FFFFFF"/>
                </a:solidFill>
                <a:latin typeface="Roboto"/>
                <a:ea typeface="Roboto"/>
                <a:cs typeface="Roboto"/>
                <a:sym typeface="Roboto"/>
              </a:rPr>
            </a:br>
            <a:r>
              <a:rPr lang="tr-TR" sz="1800" b="0" i="0" u="none" strike="noStrike" cap="none">
                <a:solidFill>
                  <a:srgbClr val="FFFFFF"/>
                </a:solidFill>
                <a:latin typeface="Roboto"/>
                <a:ea typeface="Roboto"/>
                <a:cs typeface="Roboto"/>
                <a:sym typeface="Roboto"/>
              </a:rPr>
              <a:t>Model</a:t>
            </a:r>
            <a:endParaRPr sz="1800" b="0" i="0" u="none" strike="noStrike" cap="none">
              <a:solidFill>
                <a:srgbClr val="FFFFFF"/>
              </a:solidFill>
              <a:latin typeface="Roboto"/>
              <a:ea typeface="Roboto"/>
              <a:cs typeface="Roboto"/>
              <a:sym typeface="Roboto"/>
            </a:endParaRPr>
          </a:p>
        </p:txBody>
      </p:sp>
      <p:sp>
        <p:nvSpPr>
          <p:cNvPr id="503" name="Google Shape;503;p49"/>
          <p:cNvSpPr txBox="1"/>
          <p:nvPr/>
        </p:nvSpPr>
        <p:spPr>
          <a:xfrm>
            <a:off x="796050" y="1601400"/>
            <a:ext cx="12105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V-Model</a:t>
            </a:r>
            <a:endParaRPr sz="1800" b="0" i="0" u="none" strike="noStrike" cap="none">
              <a:solidFill>
                <a:srgbClr val="FFFFFF"/>
              </a:solidFill>
              <a:latin typeface="Roboto"/>
              <a:ea typeface="Roboto"/>
              <a:cs typeface="Roboto"/>
              <a:sym typeface="Roboto"/>
            </a:endParaRPr>
          </a:p>
        </p:txBody>
      </p:sp>
      <p:sp>
        <p:nvSpPr>
          <p:cNvPr id="504" name="Google Shape;504;p49"/>
          <p:cNvSpPr txBox="1"/>
          <p:nvPr/>
        </p:nvSpPr>
        <p:spPr>
          <a:xfrm>
            <a:off x="3907225" y="3667675"/>
            <a:ext cx="12576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Waterfall Model</a:t>
            </a:r>
            <a:endParaRPr sz="1800" b="0" i="0" u="none" strike="noStrike" cap="none">
              <a:solidFill>
                <a:srgbClr val="FFFFFF"/>
              </a:solidFill>
              <a:latin typeface="Roboto"/>
              <a:ea typeface="Roboto"/>
              <a:cs typeface="Roboto"/>
              <a:sym typeface="Roboto"/>
            </a:endParaRPr>
          </a:p>
        </p:txBody>
      </p:sp>
      <p:sp>
        <p:nvSpPr>
          <p:cNvPr id="505" name="Google Shape;505;p49"/>
          <p:cNvSpPr/>
          <p:nvPr/>
        </p:nvSpPr>
        <p:spPr>
          <a:xfrm rot="-6599386">
            <a:off x="6661921" y="4109808"/>
            <a:ext cx="440541" cy="440541"/>
          </a:xfrm>
          <a:prstGeom prst="ellipse">
            <a:avLst/>
          </a:prstGeom>
          <a:solidFill>
            <a:srgbClr val="0000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49"/>
          <p:cNvSpPr/>
          <p:nvPr/>
        </p:nvSpPr>
        <p:spPr>
          <a:xfrm rot="-6599386">
            <a:off x="7384146" y="2844733"/>
            <a:ext cx="440541" cy="440541"/>
          </a:xfrm>
          <a:prstGeom prst="ellipse">
            <a:avLst/>
          </a:prstGeom>
          <a:solidFill>
            <a:srgbClr val="FF00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49"/>
          <p:cNvSpPr/>
          <p:nvPr/>
        </p:nvSpPr>
        <p:spPr>
          <a:xfrm rot="-6597701">
            <a:off x="7181300" y="1035193"/>
            <a:ext cx="274172" cy="274172"/>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a:t>
            </a:fld>
            <a:endParaRPr/>
          </a:p>
        </p:txBody>
      </p:sp>
      <p:sp>
        <p:nvSpPr>
          <p:cNvPr id="89" name="Google Shape;89;p13"/>
          <p:cNvSpPr txBox="1">
            <a:spLocks noGrp="1"/>
          </p:cNvSpPr>
          <p:nvPr>
            <p:ph type="title"/>
          </p:nvPr>
        </p:nvSpPr>
        <p:spPr>
          <a:xfrm>
            <a:off x="674400" y="215225"/>
            <a:ext cx="7847700" cy="547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a:t>BEFORE (in-class session)</a:t>
            </a:r>
            <a:endParaRPr/>
          </a:p>
        </p:txBody>
      </p:sp>
      <p:sp>
        <p:nvSpPr>
          <p:cNvPr id="90" name="Google Shape;90;p13"/>
          <p:cNvSpPr txBox="1">
            <a:spLocks noGrp="1"/>
          </p:cNvSpPr>
          <p:nvPr>
            <p:ph type="body" idx="1"/>
          </p:nvPr>
        </p:nvSpPr>
        <p:spPr>
          <a:xfrm>
            <a:off x="1785100" y="1807975"/>
            <a:ext cx="5914200" cy="13521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600"/>
              </a:spcBef>
              <a:spcAft>
                <a:spcPts val="0"/>
              </a:spcAft>
              <a:buSzPts val="1800"/>
              <a:buNone/>
            </a:pPr>
            <a:r>
              <a:rPr lang="tr-TR" sz="2800" b="1">
                <a:latin typeface="Barlow"/>
                <a:ea typeface="Barlow"/>
                <a:cs typeface="Barlow"/>
                <a:sym typeface="Barlow"/>
              </a:rPr>
              <a:t>What do you know about SDLC.</a:t>
            </a:r>
            <a:endParaRPr sz="2800" b="1">
              <a:latin typeface="Barlow"/>
              <a:ea typeface="Barlow"/>
              <a:cs typeface="Barlow"/>
              <a:sym typeface="Barlow"/>
            </a:endParaRPr>
          </a:p>
          <a:p>
            <a:pPr marL="0" lvl="0" indent="0" algn="ctr" rtl="0">
              <a:lnSpc>
                <a:spcPct val="110000"/>
              </a:lnSpc>
              <a:spcBef>
                <a:spcPts val="600"/>
              </a:spcBef>
              <a:spcAft>
                <a:spcPts val="0"/>
              </a:spcAft>
              <a:buSzPts val="1800"/>
              <a:buNone/>
            </a:pPr>
            <a:endParaRPr sz="1800" b="1">
              <a:latin typeface="Barlow"/>
              <a:ea typeface="Barlow"/>
              <a:cs typeface="Barlow"/>
              <a:sym typeface="Barlow"/>
            </a:endParaRPr>
          </a:p>
          <a:p>
            <a:pPr marL="0" lvl="0" indent="0" algn="ctr" rtl="0">
              <a:lnSpc>
                <a:spcPct val="110000"/>
              </a:lnSpc>
              <a:spcBef>
                <a:spcPts val="600"/>
              </a:spcBef>
              <a:spcAft>
                <a:spcPts val="0"/>
              </a:spcAft>
              <a:buSzPts val="1800"/>
              <a:buNone/>
            </a:pPr>
            <a:r>
              <a:rPr lang="tr-TR" sz="1800" b="1">
                <a:latin typeface="Barlow"/>
                <a:ea typeface="Barlow"/>
                <a:cs typeface="Barlow"/>
                <a:sym typeface="Barlow"/>
              </a:rPr>
              <a:t>(Please write shortly on PEAR DECK slide)</a:t>
            </a:r>
            <a:endParaRPr sz="1800" b="1">
              <a:latin typeface="Barlow"/>
              <a:ea typeface="Barlow"/>
              <a:cs typeface="Barlow"/>
              <a:sym typeface="Barlow"/>
            </a:endParaRPr>
          </a:p>
        </p:txBody>
      </p:sp>
      <p:pic>
        <p:nvPicPr>
          <p:cNvPr id="91" name="Google Shape;91;p13">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92" name="Google Shape;92;p13">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50"/>
          <p:cNvSpPr txBox="1">
            <a:spLocks noGrp="1"/>
          </p:cNvSpPr>
          <p:nvPr>
            <p:ph type="sldNum" idx="12"/>
          </p:nvPr>
        </p:nvSpPr>
        <p:spPr>
          <a:xfrm>
            <a:off x="7429825" y="44081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40</a:t>
            </a:fld>
            <a:endParaRPr/>
          </a:p>
        </p:txBody>
      </p:sp>
      <p:sp>
        <p:nvSpPr>
          <p:cNvPr id="513" name="Google Shape;513;p5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SDLC Models</a:t>
            </a:r>
            <a:endParaRPr>
              <a:solidFill>
                <a:srgbClr val="3F98CC"/>
              </a:solidFill>
            </a:endParaRPr>
          </a:p>
        </p:txBody>
      </p:sp>
      <p:grpSp>
        <p:nvGrpSpPr>
          <p:cNvPr id="514" name="Google Shape;514;p50"/>
          <p:cNvGrpSpPr/>
          <p:nvPr/>
        </p:nvGrpSpPr>
        <p:grpSpPr>
          <a:xfrm>
            <a:off x="706285" y="372304"/>
            <a:ext cx="4367672" cy="3941675"/>
            <a:chOff x="1925485" y="677104"/>
            <a:chExt cx="4367672" cy="3941675"/>
          </a:xfrm>
        </p:grpSpPr>
        <p:sp>
          <p:nvSpPr>
            <p:cNvPr id="515" name="Google Shape;515;p50"/>
            <p:cNvSpPr/>
            <p:nvPr/>
          </p:nvSpPr>
          <p:spPr>
            <a:xfrm rot="-6597333">
              <a:off x="4296826" y="3950027"/>
              <a:ext cx="586303" cy="586303"/>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50"/>
            <p:cNvSpPr/>
            <p:nvPr/>
          </p:nvSpPr>
          <p:spPr>
            <a:xfrm rot="-6599386">
              <a:off x="2318596" y="1407533"/>
              <a:ext cx="440541" cy="440541"/>
            </a:xfrm>
            <a:prstGeom prst="ellipse">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50"/>
            <p:cNvSpPr/>
            <p:nvPr/>
          </p:nvSpPr>
          <p:spPr>
            <a:xfrm rot="-6598839">
              <a:off x="2887641" y="2346983"/>
              <a:ext cx="1199287" cy="1199287"/>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50"/>
            <p:cNvSpPr/>
            <p:nvPr/>
          </p:nvSpPr>
          <p:spPr>
            <a:xfrm rot="-6598620">
              <a:off x="4374916" y="913763"/>
              <a:ext cx="1681581" cy="168158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50"/>
            <p:cNvSpPr/>
            <p:nvPr/>
          </p:nvSpPr>
          <p:spPr>
            <a:xfrm rot="-6597860">
              <a:off x="2066039" y="1790604"/>
              <a:ext cx="1172990" cy="1120986"/>
            </a:xfrm>
            <a:prstGeom prst="ellipse">
              <a:avLst/>
            </a:prstGeom>
            <a:solidFill>
              <a:srgbClr val="5190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50"/>
            <p:cNvSpPr/>
            <p:nvPr/>
          </p:nvSpPr>
          <p:spPr>
            <a:xfrm rot="-6597701">
              <a:off x="3267625" y="1113818"/>
              <a:ext cx="274172" cy="274172"/>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 name="Google Shape;521;p50"/>
          <p:cNvGrpSpPr/>
          <p:nvPr/>
        </p:nvGrpSpPr>
        <p:grpSpPr>
          <a:xfrm>
            <a:off x="2347737" y="1069253"/>
            <a:ext cx="1423800" cy="1423800"/>
            <a:chOff x="3490737" y="1374053"/>
            <a:chExt cx="1423800" cy="1423800"/>
          </a:xfrm>
        </p:grpSpPr>
        <p:sp>
          <p:nvSpPr>
            <p:cNvPr id="522" name="Google Shape;522;p50"/>
            <p:cNvSpPr/>
            <p:nvPr/>
          </p:nvSpPr>
          <p:spPr>
            <a:xfrm>
              <a:off x="3490737" y="1374053"/>
              <a:ext cx="1423800" cy="1423800"/>
            </a:xfrm>
            <a:prstGeom prst="ellipse">
              <a:avLst/>
            </a:prstGeom>
            <a:solidFill>
              <a:srgbClr val="00FFFF"/>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50"/>
            <p:cNvSpPr txBox="1"/>
            <p:nvPr/>
          </p:nvSpPr>
          <p:spPr>
            <a:xfrm>
              <a:off x="3642554" y="1537403"/>
              <a:ext cx="9678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Roboto"/>
                  <a:ea typeface="Roboto"/>
                  <a:cs typeface="Roboto"/>
                  <a:sym typeface="Roboto"/>
                </a:rPr>
                <a:t>RAD Model</a:t>
              </a:r>
              <a:endParaRPr sz="1800" b="0" i="0" u="none" strike="noStrike" cap="none">
                <a:solidFill>
                  <a:srgbClr val="000000"/>
                </a:solidFill>
                <a:latin typeface="Roboto"/>
                <a:ea typeface="Roboto"/>
                <a:cs typeface="Roboto"/>
                <a:sym typeface="Roboto"/>
              </a:endParaRPr>
            </a:p>
          </p:txBody>
        </p:sp>
      </p:grpSp>
      <p:grpSp>
        <p:nvGrpSpPr>
          <p:cNvPr id="524" name="Google Shape;524;p50"/>
          <p:cNvGrpSpPr/>
          <p:nvPr/>
        </p:nvGrpSpPr>
        <p:grpSpPr>
          <a:xfrm>
            <a:off x="2006553" y="2633489"/>
            <a:ext cx="1498800" cy="1498800"/>
            <a:chOff x="644203" y="3718814"/>
            <a:chExt cx="1498800" cy="1498800"/>
          </a:xfrm>
        </p:grpSpPr>
        <p:sp>
          <p:nvSpPr>
            <p:cNvPr id="525" name="Google Shape;525;p50"/>
            <p:cNvSpPr/>
            <p:nvPr/>
          </p:nvSpPr>
          <p:spPr>
            <a:xfrm>
              <a:off x="644203" y="3718814"/>
              <a:ext cx="1498800" cy="1498800"/>
            </a:xfrm>
            <a:prstGeom prst="ellipse">
              <a:avLst/>
            </a:prstGeom>
            <a:solidFill>
              <a:srgbClr val="0000FF"/>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50"/>
            <p:cNvSpPr txBox="1"/>
            <p:nvPr/>
          </p:nvSpPr>
          <p:spPr>
            <a:xfrm>
              <a:off x="856976" y="3995875"/>
              <a:ext cx="10734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Iterative Model</a:t>
              </a:r>
              <a:endParaRPr sz="1800" b="0" i="0" u="none" strike="noStrike" cap="none">
                <a:solidFill>
                  <a:srgbClr val="FFFFFF"/>
                </a:solidFill>
                <a:latin typeface="Roboto"/>
                <a:ea typeface="Roboto"/>
                <a:cs typeface="Roboto"/>
                <a:sym typeface="Roboto"/>
              </a:endParaRPr>
            </a:p>
          </p:txBody>
        </p:sp>
      </p:grpSp>
      <p:grpSp>
        <p:nvGrpSpPr>
          <p:cNvPr id="527" name="Google Shape;527;p50"/>
          <p:cNvGrpSpPr/>
          <p:nvPr/>
        </p:nvGrpSpPr>
        <p:grpSpPr>
          <a:xfrm>
            <a:off x="4668374" y="800200"/>
            <a:ext cx="1030262" cy="1115791"/>
            <a:chOff x="3490725" y="1255904"/>
            <a:chExt cx="1423800" cy="1542000"/>
          </a:xfrm>
        </p:grpSpPr>
        <p:sp>
          <p:nvSpPr>
            <p:cNvPr id="528" name="Google Shape;528;p50"/>
            <p:cNvSpPr/>
            <p:nvPr/>
          </p:nvSpPr>
          <p:spPr>
            <a:xfrm>
              <a:off x="3490725" y="1255904"/>
              <a:ext cx="1423800" cy="1542000"/>
            </a:xfrm>
            <a:prstGeom prst="ellipse">
              <a:avLst/>
            </a:prstGeom>
            <a:solidFill>
              <a:srgbClr val="FFCEA9"/>
            </a:solidFill>
            <a:ln>
              <a:noFill/>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50"/>
            <p:cNvSpPr txBox="1"/>
            <p:nvPr/>
          </p:nvSpPr>
          <p:spPr>
            <a:xfrm>
              <a:off x="3613444" y="1508288"/>
              <a:ext cx="11958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Roboto"/>
                  <a:ea typeface="Roboto"/>
                  <a:cs typeface="Roboto"/>
                  <a:sym typeface="Roboto"/>
                </a:rPr>
                <a:t>Spiral Model</a:t>
              </a:r>
              <a:endParaRPr sz="1800" b="0" i="0" u="none" strike="noStrike" cap="none">
                <a:solidFill>
                  <a:srgbClr val="000000"/>
                </a:solidFill>
                <a:latin typeface="Roboto"/>
                <a:ea typeface="Roboto"/>
                <a:cs typeface="Roboto"/>
                <a:sym typeface="Roboto"/>
              </a:endParaRPr>
            </a:p>
          </p:txBody>
        </p:sp>
      </p:grpSp>
      <p:sp>
        <p:nvSpPr>
          <p:cNvPr id="530" name="Google Shape;530;p50"/>
          <p:cNvSpPr/>
          <p:nvPr/>
        </p:nvSpPr>
        <p:spPr>
          <a:xfrm rot="-6598620">
            <a:off x="4527316" y="2818763"/>
            <a:ext cx="1681581" cy="168158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50"/>
          <p:cNvSpPr/>
          <p:nvPr/>
        </p:nvSpPr>
        <p:spPr>
          <a:xfrm>
            <a:off x="3188881" y="1471691"/>
            <a:ext cx="2440200" cy="2440200"/>
          </a:xfrm>
          <a:prstGeom prst="ellipse">
            <a:avLst/>
          </a:prstGeom>
          <a:solidFill>
            <a:srgbClr val="00FF00"/>
          </a:solidFill>
          <a:ln w="76200" cap="flat" cmpd="sng">
            <a:solidFill>
              <a:srgbClr val="FF0000"/>
            </a:solidFill>
            <a:prstDash val="solid"/>
            <a:round/>
            <a:headEnd type="none" w="sm" len="sm"/>
            <a:tailEnd type="none" w="sm" len="sm"/>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50"/>
          <p:cNvSpPr txBox="1"/>
          <p:nvPr/>
        </p:nvSpPr>
        <p:spPr>
          <a:xfrm>
            <a:off x="3477638" y="2160200"/>
            <a:ext cx="1862700" cy="116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1" i="0" u="none" strike="noStrike" cap="none">
                <a:solidFill>
                  <a:srgbClr val="000000"/>
                </a:solidFill>
                <a:latin typeface="Roboto"/>
                <a:ea typeface="Roboto"/>
                <a:cs typeface="Roboto"/>
                <a:sym typeface="Roboto"/>
              </a:rPr>
              <a:t>Agile Model</a:t>
            </a:r>
            <a:endParaRPr sz="1800" b="1" i="0" u="none" strike="noStrike" cap="none">
              <a:solidFill>
                <a:srgbClr val="000000"/>
              </a:solidFill>
              <a:latin typeface="Roboto"/>
              <a:ea typeface="Roboto"/>
              <a:cs typeface="Roboto"/>
              <a:sym typeface="Roboto"/>
            </a:endParaRPr>
          </a:p>
        </p:txBody>
      </p:sp>
      <p:sp>
        <p:nvSpPr>
          <p:cNvPr id="533" name="Google Shape;533;p50"/>
          <p:cNvSpPr/>
          <p:nvPr/>
        </p:nvSpPr>
        <p:spPr>
          <a:xfrm>
            <a:off x="5382501" y="2206675"/>
            <a:ext cx="1782000" cy="1606500"/>
          </a:xfrm>
          <a:prstGeom prst="ellipse">
            <a:avLst/>
          </a:prstGeom>
          <a:solidFill>
            <a:srgbClr val="00FF00"/>
          </a:solidFill>
          <a:ln w="76200" cap="flat" cmpd="sng">
            <a:solidFill>
              <a:srgbClr val="FF0000"/>
            </a:solidFill>
            <a:prstDash val="solid"/>
            <a:round/>
            <a:headEnd type="none" w="sm" len="sm"/>
            <a:tailEnd type="none" w="sm" len="sm"/>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50"/>
          <p:cNvSpPr/>
          <p:nvPr/>
        </p:nvSpPr>
        <p:spPr>
          <a:xfrm>
            <a:off x="3771520" y="3347303"/>
            <a:ext cx="1566900" cy="1423800"/>
          </a:xfrm>
          <a:prstGeom prst="ellipse">
            <a:avLst/>
          </a:prstGeom>
          <a:solidFill>
            <a:srgbClr val="00FF00"/>
          </a:solidFill>
          <a:ln w="76200" cap="flat" cmpd="sng">
            <a:solidFill>
              <a:srgbClr val="FF0000"/>
            </a:solidFill>
            <a:prstDash val="solid"/>
            <a:round/>
            <a:headEnd type="none" w="sm" len="sm"/>
            <a:tailEnd type="none" w="sm" len="sm"/>
          </a:ln>
          <a:effectLst>
            <a:outerShdw blurRad="228600" dist="50800" dir="5400000" algn="tl" rotWithShape="0">
              <a:srgbClr val="000000">
                <a:alpha val="5412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50"/>
          <p:cNvSpPr/>
          <p:nvPr/>
        </p:nvSpPr>
        <p:spPr>
          <a:xfrm rot="-6599386">
            <a:off x="993246" y="3409333"/>
            <a:ext cx="440541" cy="440541"/>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50"/>
          <p:cNvSpPr/>
          <p:nvPr/>
        </p:nvSpPr>
        <p:spPr>
          <a:xfrm rot="-6597866">
            <a:off x="6106129" y="1296941"/>
            <a:ext cx="629106" cy="629106"/>
          </a:xfrm>
          <a:prstGeom prst="ellipse">
            <a:avLst/>
          </a:prstGeom>
          <a:solidFill>
            <a:srgbClr val="701C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50"/>
          <p:cNvSpPr txBox="1"/>
          <p:nvPr/>
        </p:nvSpPr>
        <p:spPr>
          <a:xfrm>
            <a:off x="5345550" y="2428075"/>
            <a:ext cx="1862700" cy="116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1" i="0" u="none" strike="noStrike" cap="none">
                <a:solidFill>
                  <a:srgbClr val="000000"/>
                </a:solidFill>
                <a:latin typeface="Roboto"/>
                <a:ea typeface="Roboto"/>
                <a:cs typeface="Roboto"/>
                <a:sym typeface="Roboto"/>
              </a:rPr>
              <a:t>DevOps</a:t>
            </a:r>
            <a:br>
              <a:rPr lang="tr-TR" sz="1800" b="1" i="0" u="none" strike="noStrike" cap="none">
                <a:solidFill>
                  <a:srgbClr val="000000"/>
                </a:solidFill>
                <a:latin typeface="Roboto"/>
                <a:ea typeface="Roboto"/>
                <a:cs typeface="Roboto"/>
                <a:sym typeface="Roboto"/>
              </a:rPr>
            </a:br>
            <a:r>
              <a:rPr lang="tr-TR" sz="1800" b="1" i="0" u="none" strike="noStrike" cap="none">
                <a:solidFill>
                  <a:srgbClr val="000000"/>
                </a:solidFill>
                <a:latin typeface="Roboto"/>
                <a:ea typeface="Roboto"/>
                <a:cs typeface="Roboto"/>
                <a:sym typeface="Roboto"/>
              </a:rPr>
              <a:t>Model</a:t>
            </a:r>
            <a:endParaRPr sz="1800" b="1" i="0" u="none" strike="noStrike" cap="none">
              <a:solidFill>
                <a:srgbClr val="000000"/>
              </a:solidFill>
              <a:latin typeface="Roboto"/>
              <a:ea typeface="Roboto"/>
              <a:cs typeface="Roboto"/>
              <a:sym typeface="Roboto"/>
            </a:endParaRPr>
          </a:p>
        </p:txBody>
      </p:sp>
      <p:sp>
        <p:nvSpPr>
          <p:cNvPr id="538" name="Google Shape;538;p50"/>
          <p:cNvSpPr txBox="1"/>
          <p:nvPr/>
        </p:nvSpPr>
        <p:spPr>
          <a:xfrm>
            <a:off x="796050" y="1601400"/>
            <a:ext cx="12105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0" i="0" u="none" strike="noStrike" cap="none">
                <a:solidFill>
                  <a:srgbClr val="FFFFFF"/>
                </a:solidFill>
                <a:latin typeface="Roboto"/>
                <a:ea typeface="Roboto"/>
                <a:cs typeface="Roboto"/>
                <a:sym typeface="Roboto"/>
              </a:rPr>
              <a:t>V-Model</a:t>
            </a:r>
            <a:endParaRPr sz="1800" b="0" i="0" u="none" strike="noStrike" cap="none">
              <a:solidFill>
                <a:srgbClr val="FFFFFF"/>
              </a:solidFill>
              <a:latin typeface="Roboto"/>
              <a:ea typeface="Roboto"/>
              <a:cs typeface="Roboto"/>
              <a:sym typeface="Roboto"/>
            </a:endParaRPr>
          </a:p>
        </p:txBody>
      </p:sp>
      <p:sp>
        <p:nvSpPr>
          <p:cNvPr id="539" name="Google Shape;539;p50"/>
          <p:cNvSpPr txBox="1"/>
          <p:nvPr/>
        </p:nvSpPr>
        <p:spPr>
          <a:xfrm>
            <a:off x="3907225" y="3667675"/>
            <a:ext cx="1257600" cy="944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tr-TR" sz="1800" b="1" i="0" u="none" strike="noStrike" cap="none">
                <a:solidFill>
                  <a:srgbClr val="000000"/>
                </a:solidFill>
                <a:latin typeface="Roboto"/>
                <a:ea typeface="Roboto"/>
                <a:cs typeface="Roboto"/>
                <a:sym typeface="Roboto"/>
              </a:rPr>
              <a:t>Waterfall Model</a:t>
            </a:r>
            <a:endParaRPr sz="1800" b="1" i="0" u="none" strike="noStrike" cap="none">
              <a:solidFill>
                <a:srgbClr val="000000"/>
              </a:solidFill>
              <a:latin typeface="Roboto"/>
              <a:ea typeface="Roboto"/>
              <a:cs typeface="Roboto"/>
              <a:sym typeface="Roboto"/>
            </a:endParaRPr>
          </a:p>
        </p:txBody>
      </p:sp>
      <p:sp>
        <p:nvSpPr>
          <p:cNvPr id="540" name="Google Shape;540;p50"/>
          <p:cNvSpPr/>
          <p:nvPr/>
        </p:nvSpPr>
        <p:spPr>
          <a:xfrm rot="-6599386">
            <a:off x="6661921" y="4109808"/>
            <a:ext cx="440541" cy="440541"/>
          </a:xfrm>
          <a:prstGeom prst="ellipse">
            <a:avLst/>
          </a:prstGeom>
          <a:solidFill>
            <a:srgbClr val="0000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50"/>
          <p:cNvSpPr/>
          <p:nvPr/>
        </p:nvSpPr>
        <p:spPr>
          <a:xfrm rot="-6599386">
            <a:off x="7384146" y="2844733"/>
            <a:ext cx="440541" cy="440541"/>
          </a:xfrm>
          <a:prstGeom prst="ellipse">
            <a:avLst/>
          </a:prstGeom>
          <a:solidFill>
            <a:srgbClr val="FF00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50"/>
          <p:cNvSpPr/>
          <p:nvPr/>
        </p:nvSpPr>
        <p:spPr>
          <a:xfrm rot="-6597701">
            <a:off x="7181300" y="1035193"/>
            <a:ext cx="274172" cy="274172"/>
          </a:xfrm>
          <a:prstGeom prst="ellipse">
            <a:avLst/>
          </a:prstGeom>
          <a:solidFill>
            <a:srgbClr val="D686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5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SDLC Models</a:t>
            </a:r>
            <a:endParaRPr sz="3000">
              <a:solidFill>
                <a:srgbClr val="3F98CC"/>
              </a:solidFill>
            </a:endParaRPr>
          </a:p>
        </p:txBody>
      </p:sp>
      <p:pic>
        <p:nvPicPr>
          <p:cNvPr id="548" name="Google Shape;548;p51"/>
          <p:cNvPicPr preferRelativeResize="0"/>
          <p:nvPr/>
        </p:nvPicPr>
        <p:blipFill rotWithShape="1">
          <a:blip r:embed="rId3">
            <a:alphaModFix/>
          </a:blip>
          <a:srcRect l="5542" t="8049" r="10866" b="7839"/>
          <a:stretch/>
        </p:blipFill>
        <p:spPr>
          <a:xfrm>
            <a:off x="38242" y="26279"/>
            <a:ext cx="9072826" cy="50981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52"/>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SDLC Models</a:t>
            </a:r>
            <a:endParaRPr sz="3000">
              <a:solidFill>
                <a:srgbClr val="3F98CC"/>
              </a:solidFill>
            </a:endParaRPr>
          </a:p>
        </p:txBody>
      </p:sp>
      <p:pic>
        <p:nvPicPr>
          <p:cNvPr id="554" name="Google Shape;554;p52"/>
          <p:cNvPicPr preferRelativeResize="0"/>
          <p:nvPr/>
        </p:nvPicPr>
        <p:blipFill rotWithShape="1">
          <a:blip r:embed="rId3">
            <a:alphaModFix/>
          </a:blip>
          <a:srcRect l="5542" t="8049" r="10866" b="7839"/>
          <a:stretch/>
        </p:blipFill>
        <p:spPr>
          <a:xfrm>
            <a:off x="38242" y="26279"/>
            <a:ext cx="9072826" cy="5098100"/>
          </a:xfrm>
          <a:prstGeom prst="rect">
            <a:avLst/>
          </a:prstGeom>
          <a:noFill/>
          <a:ln>
            <a:noFill/>
          </a:ln>
        </p:spPr>
      </p:pic>
      <p:pic>
        <p:nvPicPr>
          <p:cNvPr id="555" name="Google Shape;555;p52"/>
          <p:cNvPicPr preferRelativeResize="0"/>
          <p:nvPr/>
        </p:nvPicPr>
        <p:blipFill rotWithShape="1">
          <a:blip r:embed="rId4">
            <a:alphaModFix/>
          </a:blip>
          <a:srcRect/>
          <a:stretch/>
        </p:blipFill>
        <p:spPr>
          <a:xfrm>
            <a:off x="4207250" y="3393450"/>
            <a:ext cx="3044075" cy="1654725"/>
          </a:xfrm>
          <a:prstGeom prst="rect">
            <a:avLst/>
          </a:prstGeom>
          <a:noFill/>
          <a:ln w="38100" cap="flat" cmpd="sng">
            <a:solidFill>
              <a:srgbClr val="FF0000"/>
            </a:solidFill>
            <a:prstDash val="solid"/>
            <a:round/>
            <a:headEnd type="none" w="sm" len="sm"/>
            <a:tailEnd type="none" w="sm" len="sm"/>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53"/>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43</a:t>
            </a:fld>
            <a:endParaRPr/>
          </a:p>
        </p:txBody>
      </p:sp>
      <p:pic>
        <p:nvPicPr>
          <p:cNvPr id="561" name="Google Shape;561;p53">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562" name="Google Shape;562;p53">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53"/>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SDLC Models</a:t>
            </a:r>
            <a:endParaRPr>
              <a:solidFill>
                <a:srgbClr val="3F98CC"/>
              </a:solidFill>
            </a:endParaRPr>
          </a:p>
        </p:txBody>
      </p:sp>
      <p:sp>
        <p:nvSpPr>
          <p:cNvPr id="564" name="Google Shape;564;p53"/>
          <p:cNvSpPr txBox="1"/>
          <p:nvPr/>
        </p:nvSpPr>
        <p:spPr>
          <a:xfrm>
            <a:off x="537025" y="1527525"/>
            <a:ext cx="7697400" cy="811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1" i="0" u="none" strike="noStrike" cap="none" dirty="0" err="1">
                <a:solidFill>
                  <a:srgbClr val="000000"/>
                </a:solidFill>
                <a:latin typeface="Barlow"/>
                <a:ea typeface="Barlow"/>
                <a:cs typeface="Barlow"/>
                <a:sym typeface="Barlow"/>
              </a:rPr>
              <a:t>Which</a:t>
            </a:r>
            <a:r>
              <a:rPr lang="tr-TR" sz="3600" b="1" i="0" u="none" strike="noStrike" cap="none" dirty="0">
                <a:solidFill>
                  <a:srgbClr val="000000"/>
                </a:solidFill>
                <a:latin typeface="Barlow"/>
                <a:ea typeface="Barlow"/>
                <a:cs typeface="Barlow"/>
                <a:sym typeface="Barlow"/>
              </a:rPr>
              <a:t> </a:t>
            </a:r>
            <a:r>
              <a:rPr lang="tr-TR" sz="3600" b="1" i="0" u="none" strike="noStrike" cap="none" dirty="0" err="1">
                <a:solidFill>
                  <a:srgbClr val="000000"/>
                </a:solidFill>
                <a:latin typeface="Barlow"/>
                <a:ea typeface="Barlow"/>
                <a:cs typeface="Barlow"/>
                <a:sym typeface="Barlow"/>
              </a:rPr>
              <a:t>one</a:t>
            </a:r>
            <a:r>
              <a:rPr lang="tr-TR" sz="3600" b="1" i="0" u="none" strike="noStrike" cap="none" dirty="0">
                <a:solidFill>
                  <a:srgbClr val="000000"/>
                </a:solidFill>
                <a:latin typeface="Barlow"/>
                <a:ea typeface="Barlow"/>
                <a:cs typeface="Barlow"/>
                <a:sym typeface="Barlow"/>
              </a:rPr>
              <a:t> is </a:t>
            </a:r>
            <a:r>
              <a:rPr lang="tr-TR" sz="3600" b="1" i="0" u="none" strike="noStrike" cap="none" dirty="0" err="1">
                <a:solidFill>
                  <a:srgbClr val="000000"/>
                </a:solidFill>
                <a:latin typeface="Barlow"/>
                <a:ea typeface="Barlow"/>
                <a:cs typeface="Barlow"/>
                <a:sym typeface="Barlow"/>
              </a:rPr>
              <a:t>the</a:t>
            </a:r>
            <a:endParaRPr sz="3600" b="1" i="0" u="none" strike="noStrike" cap="none" dirty="0">
              <a:solidFill>
                <a:srgbClr val="000000"/>
              </a:solidFill>
              <a:latin typeface="Barlow"/>
              <a:ea typeface="Barlow"/>
              <a:cs typeface="Barlow"/>
              <a:sym typeface="Barlow"/>
            </a:endParaRPr>
          </a:p>
          <a:p>
            <a:pPr marL="0" marR="0" lvl="0" indent="0" algn="ctr" rtl="0">
              <a:lnSpc>
                <a:spcPct val="100000"/>
              </a:lnSpc>
              <a:spcBef>
                <a:spcPts val="0"/>
              </a:spcBef>
              <a:spcAft>
                <a:spcPts val="0"/>
              </a:spcAft>
              <a:buClr>
                <a:srgbClr val="000000"/>
              </a:buClr>
              <a:buSzPts val="3600"/>
              <a:buFont typeface="Arial"/>
              <a:buNone/>
            </a:pPr>
            <a:r>
              <a:rPr lang="tr-TR" sz="3600" b="1" i="0" u="none" strike="noStrike" cap="none" dirty="0" err="1">
                <a:solidFill>
                  <a:srgbClr val="000000"/>
                </a:solidFill>
                <a:latin typeface="Barlow"/>
                <a:ea typeface="Barlow"/>
                <a:cs typeface="Barlow"/>
                <a:sym typeface="Barlow"/>
              </a:rPr>
              <a:t>traditional</a:t>
            </a:r>
            <a:r>
              <a:rPr lang="tr-TR" sz="3600" b="1" i="0" u="none" strike="noStrike" cap="none" dirty="0">
                <a:solidFill>
                  <a:srgbClr val="000000"/>
                </a:solidFill>
                <a:latin typeface="Barlow"/>
                <a:ea typeface="Barlow"/>
                <a:cs typeface="Barlow"/>
                <a:sym typeface="Barlow"/>
              </a:rPr>
              <a:t> SDLC model?</a:t>
            </a:r>
            <a:endParaRPr sz="3600" b="1" i="0" u="none" strike="noStrike" cap="none" dirty="0">
              <a:solidFill>
                <a:srgbClr val="000000"/>
              </a:solidFill>
              <a:latin typeface="Barlow"/>
              <a:ea typeface="Barlow"/>
              <a:cs typeface="Barlow"/>
              <a:sym typeface="Barlow"/>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pic>
        <p:nvPicPr>
          <p:cNvPr id="569" name="Google Shape;569;p54"/>
          <p:cNvPicPr preferRelativeResize="0"/>
          <p:nvPr/>
        </p:nvPicPr>
        <p:blipFill rotWithShape="1">
          <a:blip r:embed="rId3">
            <a:alphaModFix/>
          </a:blip>
          <a:srcRect t="3970" r="1448" b="2815"/>
          <a:stretch/>
        </p:blipFill>
        <p:spPr>
          <a:xfrm>
            <a:off x="1114825" y="155050"/>
            <a:ext cx="7952975" cy="4893000"/>
          </a:xfrm>
          <a:prstGeom prst="rect">
            <a:avLst/>
          </a:prstGeom>
          <a:noFill/>
          <a:ln>
            <a:noFill/>
          </a:ln>
        </p:spPr>
      </p:pic>
      <p:sp>
        <p:nvSpPr>
          <p:cNvPr id="570" name="Google Shape;570;p54"/>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Medium"/>
                <a:ea typeface="Raleway Medium"/>
                <a:cs typeface="Raleway Medium"/>
                <a:sym typeface="Raleway Medium"/>
              </a:rPr>
              <a:t>SDLC Models</a:t>
            </a:r>
            <a:endParaRPr sz="3000">
              <a:solidFill>
                <a:srgbClr val="3F98CC"/>
              </a:solidFill>
            </a:endParaRPr>
          </a:p>
        </p:txBody>
      </p:sp>
      <p:sp>
        <p:nvSpPr>
          <p:cNvPr id="571" name="Google Shape;571;p54"/>
          <p:cNvSpPr/>
          <p:nvPr/>
        </p:nvSpPr>
        <p:spPr>
          <a:xfrm>
            <a:off x="6806325" y="112725"/>
            <a:ext cx="1986930" cy="626400"/>
          </a:xfrm>
          <a:prstGeom prst="flowChartTerminator">
            <a:avLst/>
          </a:prstGeom>
          <a:noFill/>
          <a:ln w="1143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pic>
        <p:nvPicPr>
          <p:cNvPr id="576" name="Google Shape;576;p55"/>
          <p:cNvPicPr preferRelativeResize="0"/>
          <p:nvPr/>
        </p:nvPicPr>
        <p:blipFill rotWithShape="1">
          <a:blip r:embed="rId3">
            <a:alphaModFix/>
          </a:blip>
          <a:srcRect t="3970" r="1448" b="2815"/>
          <a:stretch/>
        </p:blipFill>
        <p:spPr>
          <a:xfrm>
            <a:off x="1114825" y="155050"/>
            <a:ext cx="7952975" cy="4893000"/>
          </a:xfrm>
          <a:prstGeom prst="rect">
            <a:avLst/>
          </a:prstGeom>
          <a:noFill/>
          <a:ln>
            <a:noFill/>
          </a:ln>
        </p:spPr>
      </p:pic>
      <p:sp>
        <p:nvSpPr>
          <p:cNvPr id="577" name="Google Shape;577;p55"/>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Medium"/>
                <a:ea typeface="Raleway Medium"/>
                <a:cs typeface="Raleway Medium"/>
                <a:sym typeface="Raleway Medium"/>
              </a:rPr>
              <a:t>SDLC Models</a:t>
            </a:r>
            <a:endParaRPr sz="3000">
              <a:solidFill>
                <a:srgbClr val="3F98CC"/>
              </a:solidFill>
            </a:endParaRPr>
          </a:p>
        </p:txBody>
      </p:sp>
      <p:sp>
        <p:nvSpPr>
          <p:cNvPr id="578" name="Google Shape;578;p55"/>
          <p:cNvSpPr/>
          <p:nvPr/>
        </p:nvSpPr>
        <p:spPr>
          <a:xfrm>
            <a:off x="1028700" y="887775"/>
            <a:ext cx="1986930" cy="626400"/>
          </a:xfrm>
          <a:prstGeom prst="flowChartTerminator">
            <a:avLst/>
          </a:prstGeom>
          <a:noFill/>
          <a:ln w="1143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6"/>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Waterfall Model</a:t>
            </a:r>
            <a:endParaRPr sz="3600">
              <a:solidFill>
                <a:srgbClr val="741B47"/>
              </a:solidFill>
              <a:latin typeface="Raleway Thin"/>
              <a:ea typeface="Raleway Thin"/>
              <a:cs typeface="Raleway Thin"/>
              <a:sym typeface="Raleway Thin"/>
            </a:endParaRPr>
          </a:p>
        </p:txBody>
      </p:sp>
      <p:sp>
        <p:nvSpPr>
          <p:cNvPr id="584" name="Google Shape;584;p56"/>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4</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7"/>
          <p:cNvSpPr txBox="1">
            <a:spLocks noGrp="1"/>
          </p:cNvSpPr>
          <p:nvPr>
            <p:ph type="title"/>
          </p:nvPr>
        </p:nvSpPr>
        <p:spPr>
          <a:xfrm>
            <a:off x="228600" y="178325"/>
            <a:ext cx="5640900" cy="6867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741B47"/>
              </a:solidFill>
              <a:latin typeface="Raleway Thin"/>
              <a:ea typeface="Raleway Thin"/>
              <a:cs typeface="Raleway Thin"/>
              <a:sym typeface="Raleway Thin"/>
            </a:endParaRPr>
          </a:p>
        </p:txBody>
      </p:sp>
      <p:sp>
        <p:nvSpPr>
          <p:cNvPr id="590" name="Google Shape;590;p57"/>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47</a:t>
            </a:fld>
            <a:endParaRPr/>
          </a:p>
        </p:txBody>
      </p:sp>
      <p:pic>
        <p:nvPicPr>
          <p:cNvPr id="591" name="Google Shape;591;p57"/>
          <p:cNvPicPr preferRelativeResize="0"/>
          <p:nvPr/>
        </p:nvPicPr>
        <p:blipFill rotWithShape="1">
          <a:blip r:embed="rId3">
            <a:alphaModFix/>
          </a:blip>
          <a:srcRect/>
          <a:stretch/>
        </p:blipFill>
        <p:spPr>
          <a:xfrm>
            <a:off x="2121875" y="83004"/>
            <a:ext cx="6679748" cy="50098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58"/>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48</a:t>
            </a:fld>
            <a:endParaRPr/>
          </a:p>
        </p:txBody>
      </p:sp>
      <p:sp>
        <p:nvSpPr>
          <p:cNvPr id="597" name="Google Shape;597;p58"/>
          <p:cNvSpPr txBox="1">
            <a:spLocks noGrp="1"/>
          </p:cNvSpPr>
          <p:nvPr>
            <p:ph type="title"/>
          </p:nvPr>
        </p:nvSpPr>
        <p:spPr>
          <a:xfrm>
            <a:off x="381000" y="25925"/>
            <a:ext cx="5640900" cy="6867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 Model</a:t>
            </a:r>
            <a:endParaRPr sz="3000">
              <a:solidFill>
                <a:srgbClr val="741B47"/>
              </a:solidFill>
              <a:latin typeface="Raleway Thin"/>
              <a:ea typeface="Raleway Thin"/>
              <a:cs typeface="Raleway Thin"/>
              <a:sym typeface="Raleway Thin"/>
            </a:endParaRPr>
          </a:p>
        </p:txBody>
      </p:sp>
      <p:pic>
        <p:nvPicPr>
          <p:cNvPr id="598" name="Google Shape;598;p58">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599" name="Google Shape;599;p58">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58"/>
          <p:cNvSpPr txBox="1"/>
          <p:nvPr/>
        </p:nvSpPr>
        <p:spPr>
          <a:xfrm>
            <a:off x="1360450" y="1527525"/>
            <a:ext cx="6873900" cy="801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1" i="0" u="none" strike="noStrike" cap="none">
                <a:solidFill>
                  <a:srgbClr val="000000"/>
                </a:solidFill>
                <a:latin typeface="Barlow"/>
                <a:ea typeface="Barlow"/>
                <a:cs typeface="Barlow"/>
                <a:sym typeface="Barlow"/>
              </a:rPr>
              <a:t>In which years did the Waterfall model appear?</a:t>
            </a:r>
            <a:endParaRPr sz="3600" b="1" i="0" u="none" strike="noStrike" cap="none">
              <a:solidFill>
                <a:srgbClr val="000000"/>
              </a:solidFill>
              <a:latin typeface="Barlow"/>
              <a:ea typeface="Barlow"/>
              <a:cs typeface="Barlow"/>
              <a:sym typeface="Barlow"/>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59"/>
          <p:cNvSpPr txBox="1">
            <a:spLocks noGrp="1"/>
          </p:cNvSpPr>
          <p:nvPr>
            <p:ph type="title"/>
          </p:nvPr>
        </p:nvSpPr>
        <p:spPr>
          <a:xfrm>
            <a:off x="381000" y="25925"/>
            <a:ext cx="5640900" cy="6867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 Model</a:t>
            </a:r>
            <a:endParaRPr sz="3000">
              <a:solidFill>
                <a:srgbClr val="741B47"/>
              </a:solidFill>
              <a:latin typeface="Raleway Thin"/>
              <a:ea typeface="Raleway Thin"/>
              <a:cs typeface="Raleway Thin"/>
              <a:sym typeface="Raleway Thin"/>
            </a:endParaRPr>
          </a:p>
        </p:txBody>
      </p:sp>
      <p:sp>
        <p:nvSpPr>
          <p:cNvPr id="606" name="Google Shape;606;p59"/>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49</a:t>
            </a:fld>
            <a:endParaRPr/>
          </a:p>
        </p:txBody>
      </p:sp>
      <p:pic>
        <p:nvPicPr>
          <p:cNvPr id="607" name="Google Shape;607;p59"/>
          <p:cNvPicPr preferRelativeResize="0"/>
          <p:nvPr/>
        </p:nvPicPr>
        <p:blipFill rotWithShape="1">
          <a:blip r:embed="rId3">
            <a:alphaModFix/>
          </a:blip>
          <a:srcRect/>
          <a:stretch/>
        </p:blipFill>
        <p:spPr>
          <a:xfrm>
            <a:off x="2211501" y="550023"/>
            <a:ext cx="5640900" cy="4390691"/>
          </a:xfrm>
          <a:prstGeom prst="rect">
            <a:avLst/>
          </a:prstGeom>
          <a:noFill/>
          <a:ln>
            <a:noFill/>
          </a:ln>
        </p:spPr>
      </p:pic>
      <p:sp>
        <p:nvSpPr>
          <p:cNvPr id="608" name="Google Shape;608;p59"/>
          <p:cNvSpPr/>
          <p:nvPr/>
        </p:nvSpPr>
        <p:spPr>
          <a:xfrm>
            <a:off x="4431001" y="1262020"/>
            <a:ext cx="1813500" cy="424200"/>
          </a:xfrm>
          <a:prstGeom prst="roundRect">
            <a:avLst>
              <a:gd name="adj" fmla="val 16667"/>
            </a:avLst>
          </a:prstGeom>
          <a:noFill/>
          <a:ln w="381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59"/>
          <p:cNvSpPr txBox="1"/>
          <p:nvPr/>
        </p:nvSpPr>
        <p:spPr>
          <a:xfrm>
            <a:off x="2150100" y="1215650"/>
            <a:ext cx="880200" cy="42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Barlow"/>
                <a:ea typeface="Barlow"/>
                <a:cs typeface="Barlow"/>
                <a:sym typeface="Barlow"/>
              </a:rPr>
              <a:t>1970</a:t>
            </a:r>
            <a:endParaRPr sz="2400" b="1" i="0" u="none" strike="noStrike" cap="none">
              <a:solidFill>
                <a:srgbClr val="000000"/>
              </a:solidFill>
              <a:latin typeface="Barlow"/>
              <a:ea typeface="Barlow"/>
              <a:cs typeface="Barlow"/>
              <a:sym typeface="Barlo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4"/>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a:t>
            </a:fld>
            <a:endParaRPr/>
          </a:p>
        </p:txBody>
      </p:sp>
      <p:pic>
        <p:nvPicPr>
          <p:cNvPr id="98" name="Google Shape;98;p14"/>
          <p:cNvPicPr preferRelativeResize="0"/>
          <p:nvPr/>
        </p:nvPicPr>
        <p:blipFill rotWithShape="1">
          <a:blip r:embed="rId3">
            <a:alphaModFix/>
          </a:blip>
          <a:srcRect/>
          <a:stretch/>
        </p:blipFill>
        <p:spPr>
          <a:xfrm>
            <a:off x="1992325" y="25463"/>
            <a:ext cx="6476103" cy="50925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6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50</a:t>
            </a:fld>
            <a:endParaRPr/>
          </a:p>
        </p:txBody>
      </p:sp>
      <p:sp>
        <p:nvSpPr>
          <p:cNvPr id="622" name="Google Shape;622;p6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Waterfall Model</a:t>
            </a:r>
            <a:endParaRPr>
              <a:solidFill>
                <a:srgbClr val="3F98CC"/>
              </a:solidFill>
            </a:endParaRPr>
          </a:p>
        </p:txBody>
      </p:sp>
      <p:pic>
        <p:nvPicPr>
          <p:cNvPr id="623" name="Google Shape;623;p61"/>
          <p:cNvPicPr preferRelativeResize="0"/>
          <p:nvPr/>
        </p:nvPicPr>
        <p:blipFill rotWithShape="1">
          <a:blip r:embed="rId3">
            <a:alphaModFix/>
          </a:blip>
          <a:srcRect l="21470" t="28998" r="25292" b="5082"/>
          <a:stretch/>
        </p:blipFill>
        <p:spPr>
          <a:xfrm>
            <a:off x="2711025" y="57250"/>
            <a:ext cx="6113225" cy="504810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pic>
        <p:nvPicPr>
          <p:cNvPr id="628" name="Google Shape;628;p62"/>
          <p:cNvPicPr preferRelativeResize="0"/>
          <p:nvPr/>
        </p:nvPicPr>
        <p:blipFill rotWithShape="1">
          <a:blip r:embed="rId3">
            <a:alphaModFix/>
          </a:blip>
          <a:srcRect/>
          <a:stretch/>
        </p:blipFill>
        <p:spPr>
          <a:xfrm>
            <a:off x="784400" y="108020"/>
            <a:ext cx="6422952" cy="4983525"/>
          </a:xfrm>
          <a:prstGeom prst="rect">
            <a:avLst/>
          </a:prstGeom>
          <a:noFill/>
          <a:ln>
            <a:noFill/>
          </a:ln>
        </p:spPr>
      </p:pic>
      <p:sp>
        <p:nvSpPr>
          <p:cNvPr id="629" name="Google Shape;629;p6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51</a:t>
            </a:fld>
            <a:endParaRPr/>
          </a:p>
        </p:txBody>
      </p:sp>
      <p:sp>
        <p:nvSpPr>
          <p:cNvPr id="630" name="Google Shape;630;p62"/>
          <p:cNvSpPr txBox="1">
            <a:spLocks noGrp="1"/>
          </p:cNvSpPr>
          <p:nvPr>
            <p:ph type="title"/>
          </p:nvPr>
        </p:nvSpPr>
        <p:spPr>
          <a:xfrm>
            <a:off x="203200" y="976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3F98CC"/>
              </a:solidFill>
            </a:endParaRPr>
          </a:p>
        </p:txBody>
      </p:sp>
      <p:sp>
        <p:nvSpPr>
          <p:cNvPr id="631" name="Google Shape;631;p62"/>
          <p:cNvSpPr/>
          <p:nvPr/>
        </p:nvSpPr>
        <p:spPr>
          <a:xfrm>
            <a:off x="402000" y="3139775"/>
            <a:ext cx="3555600" cy="1814100"/>
          </a:xfrm>
          <a:prstGeom prst="ellipse">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62"/>
          <p:cNvSpPr/>
          <p:nvPr/>
        </p:nvSpPr>
        <p:spPr>
          <a:xfrm>
            <a:off x="7895350" y="3978750"/>
            <a:ext cx="989400" cy="989400"/>
          </a:xfrm>
          <a:prstGeom prst="horizontalScroll">
            <a:avLst>
              <a:gd name="adj" fmla="val 12500"/>
            </a:avLst>
          </a:prstGeom>
          <a:solidFill>
            <a:schemeClr val="lt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Barlow"/>
                <a:ea typeface="Barlow"/>
                <a:cs typeface="Barlow"/>
                <a:sym typeface="Barlow"/>
              </a:rPr>
              <a:t>SRS</a:t>
            </a:r>
            <a:endParaRPr sz="2400" b="1" i="0" u="none" strike="noStrike" cap="none">
              <a:solidFill>
                <a:srgbClr val="000000"/>
              </a:solidFill>
              <a:latin typeface="Arial"/>
              <a:ea typeface="Arial"/>
              <a:cs typeface="Arial"/>
              <a:sym typeface="Arial"/>
            </a:endParaRPr>
          </a:p>
        </p:txBody>
      </p:sp>
      <p:sp>
        <p:nvSpPr>
          <p:cNvPr id="633" name="Google Shape;633;p62"/>
          <p:cNvSpPr/>
          <p:nvPr/>
        </p:nvSpPr>
        <p:spPr>
          <a:xfrm>
            <a:off x="4040600" y="4308450"/>
            <a:ext cx="3679800" cy="330000"/>
          </a:xfrm>
          <a:prstGeom prst="notchedRightArrow">
            <a:avLst>
              <a:gd name="adj1" fmla="val 50000"/>
              <a:gd name="adj2" fmla="val 50000"/>
            </a:avLst>
          </a:prstGeom>
          <a:solidFill>
            <a:schemeClr val="lt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pic>
        <p:nvPicPr>
          <p:cNvPr id="638" name="Google Shape;638;p63"/>
          <p:cNvPicPr preferRelativeResize="0"/>
          <p:nvPr/>
        </p:nvPicPr>
        <p:blipFill rotWithShape="1">
          <a:blip r:embed="rId3">
            <a:alphaModFix/>
          </a:blip>
          <a:srcRect/>
          <a:stretch/>
        </p:blipFill>
        <p:spPr>
          <a:xfrm>
            <a:off x="784400" y="108020"/>
            <a:ext cx="6422952" cy="4983525"/>
          </a:xfrm>
          <a:prstGeom prst="rect">
            <a:avLst/>
          </a:prstGeom>
          <a:noFill/>
          <a:ln>
            <a:noFill/>
          </a:ln>
        </p:spPr>
      </p:pic>
      <p:sp>
        <p:nvSpPr>
          <p:cNvPr id="639" name="Google Shape;639;p6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52</a:t>
            </a:fld>
            <a:endParaRPr/>
          </a:p>
        </p:txBody>
      </p:sp>
      <p:sp>
        <p:nvSpPr>
          <p:cNvPr id="640" name="Google Shape;640;p63"/>
          <p:cNvSpPr txBox="1">
            <a:spLocks noGrp="1"/>
          </p:cNvSpPr>
          <p:nvPr>
            <p:ph type="title"/>
          </p:nvPr>
        </p:nvSpPr>
        <p:spPr>
          <a:xfrm>
            <a:off x="203200" y="976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3F98CC"/>
              </a:solidFill>
            </a:endParaRPr>
          </a:p>
        </p:txBody>
      </p:sp>
      <p:sp>
        <p:nvSpPr>
          <p:cNvPr id="641" name="Google Shape;641;p63"/>
          <p:cNvSpPr/>
          <p:nvPr/>
        </p:nvSpPr>
        <p:spPr>
          <a:xfrm>
            <a:off x="2154825" y="2092450"/>
            <a:ext cx="1432200" cy="824700"/>
          </a:xfrm>
          <a:prstGeom prst="ellipse">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63"/>
          <p:cNvSpPr/>
          <p:nvPr/>
        </p:nvSpPr>
        <p:spPr>
          <a:xfrm>
            <a:off x="8049950" y="1927738"/>
            <a:ext cx="989400" cy="989400"/>
          </a:xfrm>
          <a:prstGeom prst="horizontalScroll">
            <a:avLst>
              <a:gd name="adj" fmla="val 12500"/>
            </a:avLst>
          </a:prstGeom>
          <a:solidFill>
            <a:schemeClr val="lt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Barlow"/>
                <a:ea typeface="Barlow"/>
                <a:cs typeface="Barlow"/>
                <a:sym typeface="Barlow"/>
              </a:rPr>
              <a:t>SDD</a:t>
            </a:r>
            <a:endParaRPr sz="2400" b="1" i="0" u="none" strike="noStrike" cap="none">
              <a:solidFill>
                <a:srgbClr val="000000"/>
              </a:solidFill>
              <a:latin typeface="Arial"/>
              <a:ea typeface="Arial"/>
              <a:cs typeface="Arial"/>
              <a:sym typeface="Arial"/>
            </a:endParaRPr>
          </a:p>
        </p:txBody>
      </p:sp>
      <p:sp>
        <p:nvSpPr>
          <p:cNvPr id="643" name="Google Shape;643;p63"/>
          <p:cNvSpPr/>
          <p:nvPr/>
        </p:nvSpPr>
        <p:spPr>
          <a:xfrm>
            <a:off x="3896300" y="2339800"/>
            <a:ext cx="3947700" cy="330000"/>
          </a:xfrm>
          <a:prstGeom prst="notchedRightArrow">
            <a:avLst>
              <a:gd name="adj1" fmla="val 50000"/>
              <a:gd name="adj2" fmla="val 50000"/>
            </a:avLst>
          </a:prstGeom>
          <a:solidFill>
            <a:schemeClr val="lt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6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53</a:t>
            </a:fld>
            <a:endParaRPr/>
          </a:p>
        </p:txBody>
      </p:sp>
      <p:sp>
        <p:nvSpPr>
          <p:cNvPr id="649" name="Google Shape;649;p64"/>
          <p:cNvSpPr txBox="1">
            <a:spLocks noGrp="1"/>
          </p:cNvSpPr>
          <p:nvPr>
            <p:ph type="title"/>
          </p:nvPr>
        </p:nvSpPr>
        <p:spPr>
          <a:xfrm>
            <a:off x="203200" y="976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3F98CC"/>
              </a:solidFill>
            </a:endParaRPr>
          </a:p>
        </p:txBody>
      </p:sp>
      <p:pic>
        <p:nvPicPr>
          <p:cNvPr id="650" name="Google Shape;650;p64"/>
          <p:cNvPicPr preferRelativeResize="0"/>
          <p:nvPr/>
        </p:nvPicPr>
        <p:blipFill rotWithShape="1">
          <a:blip r:embed="rId3">
            <a:alphaModFix/>
          </a:blip>
          <a:srcRect/>
          <a:stretch/>
        </p:blipFill>
        <p:spPr>
          <a:xfrm>
            <a:off x="2156000" y="108020"/>
            <a:ext cx="6422952" cy="4983525"/>
          </a:xfrm>
          <a:prstGeom prst="rect">
            <a:avLst/>
          </a:prstGeom>
          <a:noFill/>
          <a:ln>
            <a:noFill/>
          </a:ln>
        </p:spPr>
      </p:pic>
      <p:sp>
        <p:nvSpPr>
          <p:cNvPr id="651" name="Google Shape;651;p64"/>
          <p:cNvSpPr/>
          <p:nvPr/>
        </p:nvSpPr>
        <p:spPr>
          <a:xfrm>
            <a:off x="4120825" y="1370925"/>
            <a:ext cx="1473300" cy="876300"/>
          </a:xfrm>
          <a:prstGeom prst="ellipse">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pic>
        <p:nvPicPr>
          <p:cNvPr id="656" name="Google Shape;656;p65"/>
          <p:cNvPicPr preferRelativeResize="0"/>
          <p:nvPr/>
        </p:nvPicPr>
        <p:blipFill rotWithShape="1">
          <a:blip r:embed="rId3">
            <a:alphaModFix/>
          </a:blip>
          <a:srcRect/>
          <a:stretch/>
        </p:blipFill>
        <p:spPr>
          <a:xfrm>
            <a:off x="2156000" y="108020"/>
            <a:ext cx="6422952" cy="4983525"/>
          </a:xfrm>
          <a:prstGeom prst="rect">
            <a:avLst/>
          </a:prstGeom>
          <a:noFill/>
          <a:ln>
            <a:noFill/>
          </a:ln>
        </p:spPr>
      </p:pic>
      <p:sp>
        <p:nvSpPr>
          <p:cNvPr id="657" name="Google Shape;657;p6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54</a:t>
            </a:fld>
            <a:endParaRPr/>
          </a:p>
        </p:txBody>
      </p:sp>
      <p:sp>
        <p:nvSpPr>
          <p:cNvPr id="658" name="Google Shape;658;p65"/>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3F98CC"/>
              </a:solidFill>
            </a:endParaRPr>
          </a:p>
        </p:txBody>
      </p:sp>
      <p:sp>
        <p:nvSpPr>
          <p:cNvPr id="659" name="Google Shape;659;p65"/>
          <p:cNvSpPr/>
          <p:nvPr/>
        </p:nvSpPr>
        <p:spPr>
          <a:xfrm>
            <a:off x="5172200" y="1072000"/>
            <a:ext cx="1473300" cy="876300"/>
          </a:xfrm>
          <a:prstGeom prst="ellipse">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pic>
        <p:nvPicPr>
          <p:cNvPr id="664" name="Google Shape;664;p66"/>
          <p:cNvPicPr preferRelativeResize="0"/>
          <p:nvPr/>
        </p:nvPicPr>
        <p:blipFill rotWithShape="1">
          <a:blip r:embed="rId3">
            <a:alphaModFix/>
          </a:blip>
          <a:srcRect/>
          <a:stretch/>
        </p:blipFill>
        <p:spPr>
          <a:xfrm>
            <a:off x="2156000" y="108020"/>
            <a:ext cx="6422952" cy="4983525"/>
          </a:xfrm>
          <a:prstGeom prst="rect">
            <a:avLst/>
          </a:prstGeom>
          <a:noFill/>
          <a:ln>
            <a:noFill/>
          </a:ln>
        </p:spPr>
      </p:pic>
      <p:sp>
        <p:nvSpPr>
          <p:cNvPr id="665" name="Google Shape;665;p6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55</a:t>
            </a:fld>
            <a:endParaRPr/>
          </a:p>
        </p:txBody>
      </p:sp>
      <p:sp>
        <p:nvSpPr>
          <p:cNvPr id="666" name="Google Shape;666;p6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Waterfall</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Model</a:t>
            </a:r>
            <a:endParaRPr sz="3000">
              <a:solidFill>
                <a:srgbClr val="3F98CC"/>
              </a:solidFill>
            </a:endParaRPr>
          </a:p>
        </p:txBody>
      </p:sp>
      <p:sp>
        <p:nvSpPr>
          <p:cNvPr id="667" name="Google Shape;667;p66"/>
          <p:cNvSpPr/>
          <p:nvPr/>
        </p:nvSpPr>
        <p:spPr>
          <a:xfrm>
            <a:off x="6072699" y="1695450"/>
            <a:ext cx="1473300" cy="876300"/>
          </a:xfrm>
          <a:prstGeom prst="ellipse">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56</a:t>
            </a:fld>
            <a:endParaRPr/>
          </a:p>
        </p:txBody>
      </p:sp>
      <p:sp>
        <p:nvSpPr>
          <p:cNvPr id="681" name="Google Shape;681;p68"/>
          <p:cNvSpPr txBox="1">
            <a:spLocks noGrp="1"/>
          </p:cNvSpPr>
          <p:nvPr>
            <p:ph type="title"/>
          </p:nvPr>
        </p:nvSpPr>
        <p:spPr>
          <a:xfrm>
            <a:off x="431800" y="173800"/>
            <a:ext cx="81321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Application of the Waterfall Model</a:t>
            </a:r>
            <a:endParaRPr sz="3000">
              <a:solidFill>
                <a:srgbClr val="3F98CC"/>
              </a:solidFill>
            </a:endParaRPr>
          </a:p>
        </p:txBody>
      </p:sp>
      <p:pic>
        <p:nvPicPr>
          <p:cNvPr id="682" name="Google Shape;682;p68"/>
          <p:cNvPicPr preferRelativeResize="0"/>
          <p:nvPr/>
        </p:nvPicPr>
        <p:blipFill rotWithShape="1">
          <a:blip r:embed="rId3">
            <a:alphaModFix/>
          </a:blip>
          <a:srcRect/>
          <a:stretch/>
        </p:blipFill>
        <p:spPr>
          <a:xfrm>
            <a:off x="768350" y="673947"/>
            <a:ext cx="7795549" cy="4385003"/>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6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57</a:t>
            </a:fld>
            <a:endParaRPr/>
          </a:p>
        </p:txBody>
      </p:sp>
      <p:sp>
        <p:nvSpPr>
          <p:cNvPr id="688" name="Google Shape;688;p69"/>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Waterfall Model</a:t>
            </a:r>
            <a:endParaRPr>
              <a:solidFill>
                <a:srgbClr val="3F98CC"/>
              </a:solidFill>
            </a:endParaRPr>
          </a:p>
        </p:txBody>
      </p:sp>
      <p:sp>
        <p:nvSpPr>
          <p:cNvPr id="689" name="Google Shape;689;p69"/>
          <p:cNvSpPr txBox="1"/>
          <p:nvPr/>
        </p:nvSpPr>
        <p:spPr>
          <a:xfrm>
            <a:off x="5279225" y="195400"/>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Advantages</a:t>
            </a:r>
            <a:endParaRPr sz="1800" b="1" i="0" u="none" strike="noStrike" cap="none">
              <a:solidFill>
                <a:srgbClr val="002060"/>
              </a:solidFill>
              <a:highlight>
                <a:schemeClr val="lt1"/>
              </a:highlight>
              <a:latin typeface="Arial"/>
              <a:ea typeface="Arial"/>
              <a:cs typeface="Arial"/>
              <a:sym typeface="Arial"/>
            </a:endParaRPr>
          </a:p>
        </p:txBody>
      </p:sp>
      <p:pic>
        <p:nvPicPr>
          <p:cNvPr id="690" name="Google Shape;690;p69"/>
          <p:cNvPicPr preferRelativeResize="0"/>
          <p:nvPr/>
        </p:nvPicPr>
        <p:blipFill rotWithShape="1">
          <a:blip r:embed="rId3">
            <a:alphaModFix/>
          </a:blip>
          <a:srcRect/>
          <a:stretch/>
        </p:blipFill>
        <p:spPr>
          <a:xfrm>
            <a:off x="1968975" y="1080999"/>
            <a:ext cx="5292438" cy="2976977"/>
          </a:xfrm>
          <a:prstGeom prst="rect">
            <a:avLst/>
          </a:prstGeom>
          <a:noFill/>
          <a:ln>
            <a:noFill/>
          </a:ln>
        </p:spPr>
      </p:pic>
      <p:pic>
        <p:nvPicPr>
          <p:cNvPr id="691" name="Google Shape;691;p69"/>
          <p:cNvPicPr preferRelativeResize="0"/>
          <p:nvPr/>
        </p:nvPicPr>
        <p:blipFill rotWithShape="1">
          <a:blip r:embed="rId4">
            <a:alphaModFix/>
          </a:blip>
          <a:srcRect/>
          <a:stretch/>
        </p:blipFill>
        <p:spPr>
          <a:xfrm rot="-2700000">
            <a:off x="155575" y="1228398"/>
            <a:ext cx="1989074" cy="1048400"/>
          </a:xfrm>
          <a:prstGeom prst="rect">
            <a:avLst/>
          </a:prstGeom>
          <a:noFill/>
          <a:ln>
            <a:noFill/>
          </a:ln>
        </p:spPr>
      </p:pic>
      <p:pic>
        <p:nvPicPr>
          <p:cNvPr id="692" name="Google Shape;692;p69"/>
          <p:cNvPicPr preferRelativeResize="0"/>
          <p:nvPr/>
        </p:nvPicPr>
        <p:blipFill rotWithShape="1">
          <a:blip r:embed="rId5">
            <a:alphaModFix/>
          </a:blip>
          <a:srcRect/>
          <a:stretch/>
        </p:blipFill>
        <p:spPr>
          <a:xfrm rot="-2700000">
            <a:off x="6954099" y="3336779"/>
            <a:ext cx="1914275" cy="127505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7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58</a:t>
            </a:fld>
            <a:endParaRPr/>
          </a:p>
        </p:txBody>
      </p:sp>
      <p:sp>
        <p:nvSpPr>
          <p:cNvPr id="698" name="Google Shape;698;p7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Waterfall Model</a:t>
            </a:r>
            <a:endParaRPr>
              <a:solidFill>
                <a:srgbClr val="3F98CC"/>
              </a:solidFill>
            </a:endParaRPr>
          </a:p>
        </p:txBody>
      </p:sp>
      <p:sp>
        <p:nvSpPr>
          <p:cNvPr id="699" name="Google Shape;699;p70"/>
          <p:cNvSpPr txBox="1"/>
          <p:nvPr/>
        </p:nvSpPr>
        <p:spPr>
          <a:xfrm>
            <a:off x="5486800" y="195400"/>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disadvantages</a:t>
            </a:r>
            <a:endParaRPr sz="1800" b="1" i="0" u="none" strike="noStrike" cap="none">
              <a:solidFill>
                <a:srgbClr val="002060"/>
              </a:solidFill>
              <a:highlight>
                <a:schemeClr val="lt1"/>
              </a:highlight>
              <a:latin typeface="Arial"/>
              <a:ea typeface="Arial"/>
              <a:cs typeface="Arial"/>
              <a:sym typeface="Arial"/>
            </a:endParaRPr>
          </a:p>
        </p:txBody>
      </p:sp>
      <p:pic>
        <p:nvPicPr>
          <p:cNvPr id="700" name="Google Shape;700;p70"/>
          <p:cNvPicPr preferRelativeResize="0"/>
          <p:nvPr/>
        </p:nvPicPr>
        <p:blipFill rotWithShape="1">
          <a:blip r:embed="rId3">
            <a:alphaModFix/>
          </a:blip>
          <a:srcRect/>
          <a:stretch/>
        </p:blipFill>
        <p:spPr>
          <a:xfrm>
            <a:off x="1403750" y="2388575"/>
            <a:ext cx="6336500" cy="2716774"/>
          </a:xfrm>
          <a:prstGeom prst="rect">
            <a:avLst/>
          </a:prstGeom>
          <a:noFill/>
          <a:ln>
            <a:noFill/>
          </a:ln>
        </p:spPr>
      </p:pic>
      <p:pic>
        <p:nvPicPr>
          <p:cNvPr id="701" name="Google Shape;701;p70"/>
          <p:cNvPicPr preferRelativeResize="0"/>
          <p:nvPr/>
        </p:nvPicPr>
        <p:blipFill rotWithShape="1">
          <a:blip r:embed="rId4">
            <a:alphaModFix/>
          </a:blip>
          <a:srcRect/>
          <a:stretch/>
        </p:blipFill>
        <p:spPr>
          <a:xfrm>
            <a:off x="7363825" y="1114828"/>
            <a:ext cx="1614676" cy="1059458"/>
          </a:xfrm>
          <a:prstGeom prst="rect">
            <a:avLst/>
          </a:prstGeom>
          <a:noFill/>
          <a:ln>
            <a:noFill/>
          </a:ln>
        </p:spPr>
      </p:pic>
      <p:pic>
        <p:nvPicPr>
          <p:cNvPr id="702" name="Google Shape;702;p70"/>
          <p:cNvPicPr preferRelativeResize="0"/>
          <p:nvPr/>
        </p:nvPicPr>
        <p:blipFill rotWithShape="1">
          <a:blip r:embed="rId5">
            <a:alphaModFix/>
          </a:blip>
          <a:srcRect/>
          <a:stretch/>
        </p:blipFill>
        <p:spPr>
          <a:xfrm>
            <a:off x="346275" y="1266325"/>
            <a:ext cx="1329648" cy="9079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pic>
        <p:nvPicPr>
          <p:cNvPr id="707" name="Google Shape;707;p71"/>
          <p:cNvPicPr preferRelativeResize="0"/>
          <p:nvPr/>
        </p:nvPicPr>
        <p:blipFill rotWithShape="1">
          <a:blip r:embed="rId3">
            <a:alphaModFix/>
          </a:blip>
          <a:srcRect/>
          <a:stretch/>
        </p:blipFill>
        <p:spPr>
          <a:xfrm>
            <a:off x="1403750" y="2388575"/>
            <a:ext cx="6336500" cy="2716774"/>
          </a:xfrm>
          <a:prstGeom prst="rect">
            <a:avLst/>
          </a:prstGeom>
          <a:noFill/>
          <a:ln>
            <a:noFill/>
          </a:ln>
        </p:spPr>
      </p:pic>
      <p:sp>
        <p:nvSpPr>
          <p:cNvPr id="708" name="Google Shape;708;p7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59</a:t>
            </a:fld>
            <a:endParaRPr/>
          </a:p>
        </p:txBody>
      </p:sp>
      <p:sp>
        <p:nvSpPr>
          <p:cNvPr id="709" name="Google Shape;709;p7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Waterfall Model</a:t>
            </a:r>
            <a:endParaRPr>
              <a:solidFill>
                <a:srgbClr val="3F98CC"/>
              </a:solidFill>
            </a:endParaRPr>
          </a:p>
        </p:txBody>
      </p:sp>
      <p:sp>
        <p:nvSpPr>
          <p:cNvPr id="710" name="Google Shape;710;p71"/>
          <p:cNvSpPr txBox="1"/>
          <p:nvPr/>
        </p:nvSpPr>
        <p:spPr>
          <a:xfrm>
            <a:off x="5486800" y="195400"/>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disadvantages</a:t>
            </a:r>
            <a:endParaRPr sz="1800" b="1" i="0" u="none" strike="noStrike" cap="none">
              <a:solidFill>
                <a:srgbClr val="002060"/>
              </a:solidFill>
              <a:highlight>
                <a:schemeClr val="lt1"/>
              </a:highlight>
              <a:latin typeface="Arial"/>
              <a:ea typeface="Arial"/>
              <a:cs typeface="Arial"/>
              <a:sym typeface="Arial"/>
            </a:endParaRPr>
          </a:p>
        </p:txBody>
      </p:sp>
      <p:pic>
        <p:nvPicPr>
          <p:cNvPr id="711" name="Google Shape;711;p71"/>
          <p:cNvPicPr preferRelativeResize="0"/>
          <p:nvPr/>
        </p:nvPicPr>
        <p:blipFill rotWithShape="1">
          <a:blip r:embed="rId4">
            <a:alphaModFix/>
          </a:blip>
          <a:srcRect/>
          <a:stretch/>
        </p:blipFill>
        <p:spPr>
          <a:xfrm>
            <a:off x="7766812" y="1122925"/>
            <a:ext cx="942926" cy="942926"/>
          </a:xfrm>
          <a:prstGeom prst="rect">
            <a:avLst/>
          </a:prstGeom>
          <a:noFill/>
          <a:ln>
            <a:noFill/>
          </a:ln>
        </p:spPr>
      </p:pic>
      <p:pic>
        <p:nvPicPr>
          <p:cNvPr id="712" name="Google Shape;712;p71"/>
          <p:cNvPicPr preferRelativeResize="0"/>
          <p:nvPr/>
        </p:nvPicPr>
        <p:blipFill rotWithShape="1">
          <a:blip r:embed="rId5">
            <a:alphaModFix/>
          </a:blip>
          <a:srcRect/>
          <a:stretch/>
        </p:blipFill>
        <p:spPr>
          <a:xfrm>
            <a:off x="431800" y="1229150"/>
            <a:ext cx="1885880" cy="942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ctrTitle" idx="4294967295"/>
          </p:nvPr>
        </p:nvSpPr>
        <p:spPr>
          <a:xfrm>
            <a:off x="1221595" y="53662"/>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Thin"/>
              <a:buNone/>
            </a:pPr>
            <a:r>
              <a:rPr lang="tr-TR" sz="4800" b="0" i="0" u="none" strike="noStrike" cap="none">
                <a:solidFill>
                  <a:srgbClr val="741B47"/>
                </a:solidFill>
                <a:latin typeface="Raleway Thin"/>
                <a:ea typeface="Raleway Thin"/>
                <a:cs typeface="Raleway Thin"/>
                <a:sym typeface="Raleway Thin"/>
              </a:rPr>
              <a:t>Table of Contents</a:t>
            </a:r>
            <a:endParaRPr sz="4800" b="0" i="0" u="none" strike="noStrike" cap="none">
              <a:solidFill>
                <a:srgbClr val="741B47"/>
              </a:solidFill>
              <a:latin typeface="Raleway Thin"/>
              <a:ea typeface="Raleway Thin"/>
              <a:cs typeface="Raleway Thin"/>
              <a:sym typeface="Raleway Thin"/>
            </a:endParaRPr>
          </a:p>
        </p:txBody>
      </p:sp>
      <p:sp>
        <p:nvSpPr>
          <p:cNvPr id="104" name="Google Shape;104;p15"/>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a:t>
            </a:fld>
            <a:endParaRPr/>
          </a:p>
        </p:txBody>
      </p:sp>
      <p:sp>
        <p:nvSpPr>
          <p:cNvPr id="105" name="Google Shape;105;p15"/>
          <p:cNvSpPr txBox="1">
            <a:spLocks noGrp="1"/>
          </p:cNvSpPr>
          <p:nvPr>
            <p:ph type="subTitle" idx="4294967295"/>
          </p:nvPr>
        </p:nvSpPr>
        <p:spPr>
          <a:xfrm>
            <a:off x="1023150" y="1306800"/>
            <a:ext cx="4785300" cy="2529900"/>
          </a:xfrm>
          <a:prstGeom prst="rect">
            <a:avLst/>
          </a:prstGeom>
          <a:noFill/>
          <a:ln>
            <a:noFill/>
          </a:ln>
        </p:spPr>
        <p:txBody>
          <a:bodyPr spcFirstLastPara="1" wrap="square" lIns="0" tIns="0" rIns="0" bIns="0" anchor="ctr" anchorCtr="0">
            <a:noAutofit/>
          </a:bodyPr>
          <a:lstStyle/>
          <a:p>
            <a:pPr marL="457200" marR="0" lvl="0" indent="-419100" algn="l" rtl="0">
              <a:lnSpc>
                <a:spcPct val="110000"/>
              </a:lnSpc>
              <a:spcBef>
                <a:spcPts val="600"/>
              </a:spcBef>
              <a:spcAft>
                <a:spcPts val="0"/>
              </a:spcAft>
              <a:buClr>
                <a:srgbClr val="741B47"/>
              </a:buClr>
              <a:buSzPts val="3000"/>
              <a:buFont typeface="Raleway"/>
              <a:buChar char="▶"/>
            </a:pPr>
            <a:r>
              <a:rPr lang="tr-TR" sz="3000" b="0" i="0" u="none" strike="noStrike" cap="none">
                <a:solidFill>
                  <a:schemeClr val="dk1"/>
                </a:solidFill>
                <a:latin typeface="Raleway"/>
                <a:ea typeface="Raleway"/>
                <a:cs typeface="Raleway"/>
                <a:sym typeface="Raleway"/>
              </a:rPr>
              <a:t>What is SDLC ?</a:t>
            </a:r>
            <a:endParaRPr sz="3000" b="0" i="0" u="none" strike="noStrike" cap="none">
              <a:solidFill>
                <a:schemeClr val="dk1"/>
              </a:solidFill>
              <a:latin typeface="Raleway"/>
              <a:ea typeface="Raleway"/>
              <a:cs typeface="Raleway"/>
              <a:sym typeface="Raleway"/>
            </a:endParaRPr>
          </a:p>
          <a:p>
            <a:pPr marL="457200" marR="0" lvl="0" indent="-419100" algn="l" rtl="0">
              <a:lnSpc>
                <a:spcPct val="110000"/>
              </a:lnSpc>
              <a:spcBef>
                <a:spcPts val="600"/>
              </a:spcBef>
              <a:spcAft>
                <a:spcPts val="0"/>
              </a:spcAft>
              <a:buClr>
                <a:srgbClr val="741B47"/>
              </a:buClr>
              <a:buSzPts val="3000"/>
              <a:buFont typeface="Raleway"/>
              <a:buChar char="▶"/>
            </a:pPr>
            <a:r>
              <a:rPr lang="tr-TR" sz="3000" b="0" i="0" u="none" strike="noStrike" cap="none">
                <a:solidFill>
                  <a:schemeClr val="dk1"/>
                </a:solidFill>
                <a:latin typeface="Raleway"/>
                <a:ea typeface="Raleway"/>
                <a:cs typeface="Raleway"/>
                <a:sym typeface="Raleway"/>
              </a:rPr>
              <a:t>Phases of SDLC</a:t>
            </a:r>
            <a:endParaRPr sz="3000" b="0" i="0" u="none" strike="noStrike" cap="none">
              <a:solidFill>
                <a:schemeClr val="dk1"/>
              </a:solidFill>
              <a:latin typeface="Raleway"/>
              <a:ea typeface="Raleway"/>
              <a:cs typeface="Raleway"/>
              <a:sym typeface="Raleway"/>
            </a:endParaRPr>
          </a:p>
          <a:p>
            <a:pPr marL="457200" marR="0" lvl="0" indent="-419100" algn="l" rtl="0">
              <a:lnSpc>
                <a:spcPct val="110000"/>
              </a:lnSpc>
              <a:spcBef>
                <a:spcPts val="600"/>
              </a:spcBef>
              <a:spcAft>
                <a:spcPts val="0"/>
              </a:spcAft>
              <a:buClr>
                <a:srgbClr val="741B47"/>
              </a:buClr>
              <a:buSzPts val="3000"/>
              <a:buFont typeface="Raleway"/>
              <a:buChar char="▶"/>
            </a:pPr>
            <a:r>
              <a:rPr lang="tr-TR" sz="3000" b="0" i="0" u="none" strike="noStrike" cap="none">
                <a:solidFill>
                  <a:schemeClr val="dk1"/>
                </a:solidFill>
                <a:latin typeface="Raleway"/>
                <a:ea typeface="Raleway"/>
                <a:cs typeface="Raleway"/>
                <a:sym typeface="Raleway"/>
              </a:rPr>
              <a:t>SDLC Models</a:t>
            </a:r>
            <a:endParaRPr sz="3000" b="0" i="0" u="none" strike="noStrike" cap="none">
              <a:solidFill>
                <a:schemeClr val="dk1"/>
              </a:solidFill>
              <a:latin typeface="Raleway"/>
              <a:ea typeface="Raleway"/>
              <a:cs typeface="Raleway"/>
              <a:sym typeface="Raleway"/>
            </a:endParaRPr>
          </a:p>
          <a:p>
            <a:pPr marL="457200" marR="0" lvl="0" indent="-419100" algn="l" rtl="0">
              <a:lnSpc>
                <a:spcPct val="110000"/>
              </a:lnSpc>
              <a:spcBef>
                <a:spcPts val="600"/>
              </a:spcBef>
              <a:spcAft>
                <a:spcPts val="0"/>
              </a:spcAft>
              <a:buClr>
                <a:srgbClr val="741B47"/>
              </a:buClr>
              <a:buSzPts val="3000"/>
              <a:buFont typeface="Raleway"/>
              <a:buChar char="▶"/>
            </a:pPr>
            <a:r>
              <a:rPr lang="tr-TR" sz="3000" b="0" i="0" u="none" strike="noStrike" cap="none">
                <a:solidFill>
                  <a:schemeClr val="dk1"/>
                </a:solidFill>
                <a:latin typeface="Raleway"/>
                <a:ea typeface="Raleway"/>
                <a:cs typeface="Raleway"/>
                <a:sym typeface="Raleway"/>
              </a:rPr>
              <a:t>Waterfall Model</a:t>
            </a:r>
            <a:endParaRPr sz="3000" b="0" i="0" u="none" strike="noStrike" cap="none">
              <a:solidFill>
                <a:schemeClr val="dk1"/>
              </a:solidFill>
              <a:latin typeface="Raleway"/>
              <a:ea typeface="Raleway"/>
              <a:cs typeface="Raleway"/>
              <a:sym typeface="Raleway"/>
            </a:endParaRPr>
          </a:p>
        </p:txBody>
      </p:sp>
      <p:sp>
        <p:nvSpPr>
          <p:cNvPr id="106" name="Google Shape;106;p15"/>
          <p:cNvSpPr txBox="1"/>
          <p:nvPr/>
        </p:nvSpPr>
        <p:spPr>
          <a:xfrm>
            <a:off x="2237950" y="4441725"/>
            <a:ext cx="6157800" cy="510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FF0000"/>
                </a:solidFill>
                <a:latin typeface="Arial"/>
                <a:ea typeface="Arial"/>
                <a:cs typeface="Arial"/>
                <a:sym typeface="Arial"/>
              </a:rPr>
              <a:t>* </a:t>
            </a:r>
            <a:r>
              <a:rPr lang="tr-TR" sz="1200" b="0" i="0" u="none" strike="noStrike" cap="none">
                <a:solidFill>
                  <a:srgbClr val="000000"/>
                </a:solidFill>
                <a:latin typeface="Arial"/>
                <a:ea typeface="Arial"/>
                <a:cs typeface="Arial"/>
                <a:sym typeface="Arial"/>
              </a:rPr>
              <a:t>New approaches (agile and devops) and their implementations (Jira)  will be explained later as separate lessons.</a:t>
            </a: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72"/>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60</a:t>
            </a:fld>
            <a:endParaRPr/>
          </a:p>
        </p:txBody>
      </p:sp>
      <p:sp>
        <p:nvSpPr>
          <p:cNvPr id="718" name="Google Shape;718;p72"/>
          <p:cNvSpPr txBox="1">
            <a:spLocks noGrp="1"/>
          </p:cNvSpPr>
          <p:nvPr>
            <p:ph type="title"/>
          </p:nvPr>
        </p:nvSpPr>
        <p:spPr>
          <a:xfrm>
            <a:off x="431800" y="173800"/>
            <a:ext cx="5640900" cy="401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a:solidFill>
                  <a:srgbClr val="741B47"/>
                </a:solidFill>
                <a:latin typeface="Raleway Thin"/>
                <a:ea typeface="Raleway Thin"/>
                <a:cs typeface="Raleway Thin"/>
                <a:sym typeface="Raleway Thin"/>
              </a:rPr>
              <a:t>Summary</a:t>
            </a:r>
            <a:endParaRPr sz="3000">
              <a:solidFill>
                <a:srgbClr val="741B47"/>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endParaRPr sz="3000">
              <a:solidFill>
                <a:srgbClr val="3F98CC"/>
              </a:solidFill>
            </a:endParaRPr>
          </a:p>
        </p:txBody>
      </p:sp>
      <p:pic>
        <p:nvPicPr>
          <p:cNvPr id="719" name="Google Shape;719;p72"/>
          <p:cNvPicPr preferRelativeResize="0"/>
          <p:nvPr/>
        </p:nvPicPr>
        <p:blipFill rotWithShape="1">
          <a:blip r:embed="rId3">
            <a:alphaModFix/>
          </a:blip>
          <a:srcRect l="17218" b="5383"/>
          <a:stretch/>
        </p:blipFill>
        <p:spPr>
          <a:xfrm>
            <a:off x="152400" y="1599425"/>
            <a:ext cx="5371626" cy="3453550"/>
          </a:xfrm>
          <a:prstGeom prst="rect">
            <a:avLst/>
          </a:prstGeom>
          <a:noFill/>
          <a:ln>
            <a:noFill/>
          </a:ln>
        </p:spPr>
      </p:pic>
      <p:pic>
        <p:nvPicPr>
          <p:cNvPr id="720" name="Google Shape;720;p72"/>
          <p:cNvPicPr preferRelativeResize="0"/>
          <p:nvPr/>
        </p:nvPicPr>
        <p:blipFill rotWithShape="1">
          <a:blip r:embed="rId4">
            <a:alphaModFix/>
          </a:blip>
          <a:srcRect b="6112"/>
          <a:stretch/>
        </p:blipFill>
        <p:spPr>
          <a:xfrm>
            <a:off x="3262750" y="0"/>
            <a:ext cx="5851875" cy="350172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73"/>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61</a:t>
            </a:fld>
            <a:endParaRPr/>
          </a:p>
        </p:txBody>
      </p:sp>
      <p:pic>
        <p:nvPicPr>
          <p:cNvPr id="726" name="Google Shape;726;p73">
            <a:hlinkClick r:id="rId3"/>
          </p:cNvPr>
          <p:cNvPicPr preferRelativeResize="0"/>
          <p:nvPr/>
        </p:nvPicPr>
        <p:blipFill rotWithShape="1">
          <a:blip r:embed="rId4">
            <a:alphaModFix/>
          </a:blip>
          <a:srcRect/>
          <a:stretch/>
        </p:blipFill>
        <p:spPr>
          <a:xfrm>
            <a:off x="1581900" y="89125"/>
            <a:ext cx="6273450" cy="47625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74"/>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62</a:t>
            </a:fld>
            <a:endParaRPr/>
          </a:p>
        </p:txBody>
      </p:sp>
      <p:sp>
        <p:nvSpPr>
          <p:cNvPr id="732" name="Google Shape;732;p74"/>
          <p:cNvSpPr txBox="1">
            <a:spLocks noGrp="1"/>
          </p:cNvSpPr>
          <p:nvPr>
            <p:ph type="ctrTitle" idx="4294967295"/>
          </p:nvPr>
        </p:nvSpPr>
        <p:spPr>
          <a:xfrm>
            <a:off x="240015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Thin"/>
              <a:buNone/>
            </a:pPr>
            <a:r>
              <a:rPr lang="tr-TR" sz="7200" b="0" i="0" u="none" strike="noStrike" cap="none">
                <a:solidFill>
                  <a:srgbClr val="741B47"/>
                </a:solidFill>
                <a:latin typeface="Raleway Thin"/>
                <a:ea typeface="Raleway Thin"/>
                <a:cs typeface="Raleway Thin"/>
                <a:sym typeface="Raleway Thin"/>
              </a:rPr>
              <a:t>THANKS!</a:t>
            </a:r>
            <a:endParaRPr sz="7200" b="0" i="0" u="none" strike="noStrike" cap="none">
              <a:solidFill>
                <a:srgbClr val="741B47"/>
              </a:solidFill>
              <a:latin typeface="Raleway Thin"/>
              <a:ea typeface="Raleway Thin"/>
              <a:cs typeface="Raleway Thin"/>
              <a:sym typeface="Raleway Thin"/>
            </a:endParaRPr>
          </a:p>
        </p:txBody>
      </p:sp>
      <p:sp>
        <p:nvSpPr>
          <p:cNvPr id="733" name="Google Shape;733;p74"/>
          <p:cNvSpPr txBox="1">
            <a:spLocks noGrp="1"/>
          </p:cNvSpPr>
          <p:nvPr>
            <p:ph type="subTitle" idx="4294967295"/>
          </p:nvPr>
        </p:nvSpPr>
        <p:spPr>
          <a:xfrm>
            <a:off x="2552550" y="21734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endParaRPr sz="2000" b="0" i="0" u="none" strike="noStrike" cap="none">
              <a:solidFill>
                <a:schemeClr val="dk1"/>
              </a:solidFill>
              <a:latin typeface="Barlow Light"/>
              <a:ea typeface="Barlow Light"/>
              <a:cs typeface="Barlow Light"/>
              <a:sym typeface="Barlow Light"/>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75"/>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Iterative Model</a:t>
            </a:r>
            <a:endParaRPr sz="3600">
              <a:solidFill>
                <a:srgbClr val="741B47"/>
              </a:solidFill>
              <a:latin typeface="Raleway Thin"/>
              <a:ea typeface="Raleway Thin"/>
              <a:cs typeface="Raleway Thin"/>
              <a:sym typeface="Raleway Thin"/>
            </a:endParaRPr>
          </a:p>
        </p:txBody>
      </p:sp>
      <p:sp>
        <p:nvSpPr>
          <p:cNvPr id="739" name="Google Shape;739;p7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4</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7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64</a:t>
            </a:fld>
            <a:endParaRPr/>
          </a:p>
        </p:txBody>
      </p:sp>
      <p:sp>
        <p:nvSpPr>
          <p:cNvPr id="745" name="Google Shape;745;p7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Iterative Model</a:t>
            </a:r>
            <a:endParaRPr>
              <a:solidFill>
                <a:srgbClr val="3F98CC"/>
              </a:solidFill>
            </a:endParaRPr>
          </a:p>
        </p:txBody>
      </p:sp>
      <p:pic>
        <p:nvPicPr>
          <p:cNvPr id="746" name="Google Shape;746;p76"/>
          <p:cNvPicPr preferRelativeResize="0"/>
          <p:nvPr/>
        </p:nvPicPr>
        <p:blipFill rotWithShape="1">
          <a:blip r:embed="rId3">
            <a:alphaModFix/>
          </a:blip>
          <a:srcRect/>
          <a:stretch/>
        </p:blipFill>
        <p:spPr>
          <a:xfrm>
            <a:off x="2086050" y="980150"/>
            <a:ext cx="4371999" cy="34555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7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65</a:t>
            </a:fld>
            <a:endParaRPr/>
          </a:p>
        </p:txBody>
      </p:sp>
      <p:sp>
        <p:nvSpPr>
          <p:cNvPr id="752" name="Google Shape;752;p77"/>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Iterative Model</a:t>
            </a:r>
            <a:endParaRPr b="1">
              <a:solidFill>
                <a:srgbClr val="3F98CC"/>
              </a:solidFill>
              <a:latin typeface="Raleway"/>
              <a:ea typeface="Raleway"/>
              <a:cs typeface="Raleway"/>
              <a:sym typeface="Raleway"/>
            </a:endParaRPr>
          </a:p>
        </p:txBody>
      </p:sp>
      <p:pic>
        <p:nvPicPr>
          <p:cNvPr id="753" name="Google Shape;753;p77"/>
          <p:cNvPicPr preferRelativeResize="0"/>
          <p:nvPr/>
        </p:nvPicPr>
        <p:blipFill rotWithShape="1">
          <a:blip r:embed="rId3">
            <a:alphaModFix/>
          </a:blip>
          <a:srcRect l="5644" t="4721" r="5324" b="6366"/>
          <a:stretch/>
        </p:blipFill>
        <p:spPr>
          <a:xfrm>
            <a:off x="78125" y="1145900"/>
            <a:ext cx="3268400" cy="1836025"/>
          </a:xfrm>
          <a:prstGeom prst="rect">
            <a:avLst/>
          </a:prstGeom>
          <a:noFill/>
          <a:ln>
            <a:noFill/>
          </a:ln>
        </p:spPr>
      </p:pic>
      <p:pic>
        <p:nvPicPr>
          <p:cNvPr id="754" name="Google Shape;754;p77"/>
          <p:cNvPicPr preferRelativeResize="0"/>
          <p:nvPr/>
        </p:nvPicPr>
        <p:blipFill rotWithShape="1">
          <a:blip r:embed="rId4">
            <a:alphaModFix/>
          </a:blip>
          <a:srcRect/>
          <a:stretch/>
        </p:blipFill>
        <p:spPr>
          <a:xfrm>
            <a:off x="3164749" y="1616000"/>
            <a:ext cx="5941175" cy="3020751"/>
          </a:xfrm>
          <a:prstGeom prst="rect">
            <a:avLst/>
          </a:prstGeom>
          <a:noFill/>
          <a:ln>
            <a:noFill/>
          </a:ln>
        </p:spPr>
      </p:pic>
      <p:pic>
        <p:nvPicPr>
          <p:cNvPr id="755" name="Google Shape;755;p77"/>
          <p:cNvPicPr preferRelativeResize="0"/>
          <p:nvPr/>
        </p:nvPicPr>
        <p:blipFill rotWithShape="1">
          <a:blip r:embed="rId5">
            <a:alphaModFix/>
          </a:blip>
          <a:srcRect/>
          <a:stretch/>
        </p:blipFill>
        <p:spPr>
          <a:xfrm>
            <a:off x="3965200" y="1405200"/>
            <a:ext cx="4319775" cy="10858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7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66</a:t>
            </a:fld>
            <a:endParaRPr/>
          </a:p>
        </p:txBody>
      </p:sp>
      <p:sp>
        <p:nvSpPr>
          <p:cNvPr id="761" name="Google Shape;761;p78"/>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Iterative Model</a:t>
            </a:r>
            <a:endParaRPr b="1">
              <a:solidFill>
                <a:srgbClr val="3F98CC"/>
              </a:solidFill>
              <a:latin typeface="Raleway"/>
              <a:ea typeface="Raleway"/>
              <a:cs typeface="Raleway"/>
              <a:sym typeface="Raleway"/>
            </a:endParaRPr>
          </a:p>
        </p:txBody>
      </p:sp>
      <p:pic>
        <p:nvPicPr>
          <p:cNvPr id="762" name="Google Shape;762;p78"/>
          <p:cNvPicPr preferRelativeResize="0"/>
          <p:nvPr/>
        </p:nvPicPr>
        <p:blipFill rotWithShape="1">
          <a:blip r:embed="rId3">
            <a:alphaModFix/>
          </a:blip>
          <a:srcRect/>
          <a:stretch/>
        </p:blipFill>
        <p:spPr>
          <a:xfrm>
            <a:off x="93075" y="803100"/>
            <a:ext cx="6814125" cy="3990750"/>
          </a:xfrm>
          <a:prstGeom prst="rect">
            <a:avLst/>
          </a:prstGeom>
          <a:noFill/>
          <a:ln>
            <a:noFill/>
          </a:ln>
        </p:spPr>
      </p:pic>
      <p:pic>
        <p:nvPicPr>
          <p:cNvPr id="763" name="Google Shape;763;p78"/>
          <p:cNvPicPr preferRelativeResize="0"/>
          <p:nvPr/>
        </p:nvPicPr>
        <p:blipFill rotWithShape="1">
          <a:blip r:embed="rId4">
            <a:alphaModFix/>
          </a:blip>
          <a:srcRect r="15504"/>
          <a:stretch/>
        </p:blipFill>
        <p:spPr>
          <a:xfrm>
            <a:off x="5257775" y="1721116"/>
            <a:ext cx="3848150" cy="2224109"/>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7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67</a:t>
            </a:fld>
            <a:endParaRPr/>
          </a:p>
        </p:txBody>
      </p:sp>
      <p:sp>
        <p:nvSpPr>
          <p:cNvPr id="769" name="Google Shape;769;p79"/>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Iterative Model</a:t>
            </a:r>
            <a:endParaRPr>
              <a:solidFill>
                <a:srgbClr val="3F98CC"/>
              </a:solidFill>
            </a:endParaRPr>
          </a:p>
        </p:txBody>
      </p:sp>
      <p:pic>
        <p:nvPicPr>
          <p:cNvPr id="770" name="Google Shape;770;p79"/>
          <p:cNvPicPr preferRelativeResize="0"/>
          <p:nvPr/>
        </p:nvPicPr>
        <p:blipFill rotWithShape="1">
          <a:blip r:embed="rId3">
            <a:alphaModFix/>
          </a:blip>
          <a:srcRect/>
          <a:stretch/>
        </p:blipFill>
        <p:spPr>
          <a:xfrm rot="347411">
            <a:off x="299196" y="1159680"/>
            <a:ext cx="4620257" cy="2824141"/>
          </a:xfrm>
          <a:prstGeom prst="rect">
            <a:avLst/>
          </a:prstGeom>
          <a:noFill/>
          <a:ln>
            <a:noFill/>
          </a:ln>
        </p:spPr>
      </p:pic>
      <p:sp>
        <p:nvSpPr>
          <p:cNvPr id="771" name="Google Shape;771;p79"/>
          <p:cNvSpPr txBox="1"/>
          <p:nvPr/>
        </p:nvSpPr>
        <p:spPr>
          <a:xfrm>
            <a:off x="5050125" y="534925"/>
            <a:ext cx="2415000" cy="626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advantages</a:t>
            </a:r>
            <a:endParaRPr sz="1800" b="1" i="0" u="none" strike="noStrike" cap="none">
              <a:solidFill>
                <a:srgbClr val="002060"/>
              </a:solidFill>
              <a:highlight>
                <a:schemeClr val="lt1"/>
              </a:highlight>
              <a:latin typeface="Arial"/>
              <a:ea typeface="Arial"/>
              <a:cs typeface="Arial"/>
              <a:sym typeface="Arial"/>
            </a:endParaRPr>
          </a:p>
        </p:txBody>
      </p:sp>
      <p:pic>
        <p:nvPicPr>
          <p:cNvPr id="772" name="Google Shape;772;p79"/>
          <p:cNvPicPr preferRelativeResize="0"/>
          <p:nvPr/>
        </p:nvPicPr>
        <p:blipFill rotWithShape="1">
          <a:blip r:embed="rId4">
            <a:alphaModFix/>
          </a:blip>
          <a:srcRect/>
          <a:stretch/>
        </p:blipFill>
        <p:spPr>
          <a:xfrm>
            <a:off x="6521625" y="1432525"/>
            <a:ext cx="1704846" cy="626400"/>
          </a:xfrm>
          <a:prstGeom prst="rect">
            <a:avLst/>
          </a:prstGeom>
          <a:noFill/>
          <a:ln>
            <a:noFill/>
          </a:ln>
        </p:spPr>
      </p:pic>
      <p:pic>
        <p:nvPicPr>
          <p:cNvPr id="773" name="Google Shape;773;p79"/>
          <p:cNvPicPr preferRelativeResize="0"/>
          <p:nvPr/>
        </p:nvPicPr>
        <p:blipFill rotWithShape="1">
          <a:blip r:embed="rId5">
            <a:alphaModFix/>
          </a:blip>
          <a:srcRect/>
          <a:stretch/>
        </p:blipFill>
        <p:spPr>
          <a:xfrm>
            <a:off x="5202525" y="2211325"/>
            <a:ext cx="1463450" cy="2335524"/>
          </a:xfrm>
          <a:prstGeom prst="rect">
            <a:avLst/>
          </a:prstGeom>
          <a:noFill/>
          <a:ln>
            <a:noFill/>
          </a:ln>
        </p:spPr>
      </p:pic>
      <p:pic>
        <p:nvPicPr>
          <p:cNvPr id="774" name="Google Shape;774;p79"/>
          <p:cNvPicPr preferRelativeResize="0"/>
          <p:nvPr/>
        </p:nvPicPr>
        <p:blipFill rotWithShape="1">
          <a:blip r:embed="rId6">
            <a:alphaModFix/>
          </a:blip>
          <a:srcRect/>
          <a:stretch/>
        </p:blipFill>
        <p:spPr>
          <a:xfrm>
            <a:off x="6966650" y="2713137"/>
            <a:ext cx="2058700" cy="12694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8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68</a:t>
            </a:fld>
            <a:endParaRPr/>
          </a:p>
        </p:txBody>
      </p:sp>
      <p:sp>
        <p:nvSpPr>
          <p:cNvPr id="780" name="Google Shape;780;p8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Iterative Model</a:t>
            </a:r>
            <a:endParaRPr>
              <a:solidFill>
                <a:srgbClr val="3F98CC"/>
              </a:solidFill>
            </a:endParaRPr>
          </a:p>
        </p:txBody>
      </p:sp>
      <p:pic>
        <p:nvPicPr>
          <p:cNvPr id="781" name="Google Shape;781;p80"/>
          <p:cNvPicPr preferRelativeResize="0"/>
          <p:nvPr/>
        </p:nvPicPr>
        <p:blipFill rotWithShape="1">
          <a:blip r:embed="rId3">
            <a:alphaModFix/>
          </a:blip>
          <a:srcRect/>
          <a:stretch/>
        </p:blipFill>
        <p:spPr>
          <a:xfrm rot="-995025">
            <a:off x="4154010" y="924290"/>
            <a:ext cx="4645506" cy="2824145"/>
          </a:xfrm>
          <a:prstGeom prst="rect">
            <a:avLst/>
          </a:prstGeom>
          <a:noFill/>
          <a:ln>
            <a:noFill/>
          </a:ln>
        </p:spPr>
      </p:pic>
      <p:sp>
        <p:nvSpPr>
          <p:cNvPr id="782" name="Google Shape;782;p80"/>
          <p:cNvSpPr txBox="1"/>
          <p:nvPr/>
        </p:nvSpPr>
        <p:spPr>
          <a:xfrm>
            <a:off x="695150" y="800200"/>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disadvantages</a:t>
            </a:r>
            <a:endParaRPr sz="1800" b="1" i="0" u="none" strike="noStrike" cap="none">
              <a:solidFill>
                <a:srgbClr val="002060"/>
              </a:solidFill>
              <a:highlight>
                <a:schemeClr val="lt1"/>
              </a:highlight>
              <a:latin typeface="Arial"/>
              <a:ea typeface="Arial"/>
              <a:cs typeface="Arial"/>
              <a:sym typeface="Arial"/>
            </a:endParaRPr>
          </a:p>
        </p:txBody>
      </p:sp>
      <p:pic>
        <p:nvPicPr>
          <p:cNvPr id="783" name="Google Shape;783;p80"/>
          <p:cNvPicPr preferRelativeResize="0"/>
          <p:nvPr/>
        </p:nvPicPr>
        <p:blipFill rotWithShape="1">
          <a:blip r:embed="rId4">
            <a:alphaModFix/>
          </a:blip>
          <a:srcRect/>
          <a:stretch/>
        </p:blipFill>
        <p:spPr>
          <a:xfrm>
            <a:off x="542750" y="1241375"/>
            <a:ext cx="2618500" cy="1408300"/>
          </a:xfrm>
          <a:prstGeom prst="rect">
            <a:avLst/>
          </a:prstGeom>
          <a:noFill/>
          <a:ln>
            <a:noFill/>
          </a:ln>
        </p:spPr>
      </p:pic>
      <p:pic>
        <p:nvPicPr>
          <p:cNvPr id="784" name="Google Shape;784;p80"/>
          <p:cNvPicPr preferRelativeResize="0"/>
          <p:nvPr/>
        </p:nvPicPr>
        <p:blipFill rotWithShape="1">
          <a:blip r:embed="rId5">
            <a:alphaModFix/>
          </a:blip>
          <a:srcRect/>
          <a:stretch/>
        </p:blipFill>
        <p:spPr>
          <a:xfrm>
            <a:off x="152400" y="2802075"/>
            <a:ext cx="1980249" cy="904024"/>
          </a:xfrm>
          <a:prstGeom prst="rect">
            <a:avLst/>
          </a:prstGeom>
          <a:noFill/>
          <a:ln>
            <a:noFill/>
          </a:ln>
        </p:spPr>
      </p:pic>
      <p:pic>
        <p:nvPicPr>
          <p:cNvPr id="785" name="Google Shape;785;p80"/>
          <p:cNvPicPr preferRelativeResize="0"/>
          <p:nvPr/>
        </p:nvPicPr>
        <p:blipFill rotWithShape="1">
          <a:blip r:embed="rId6">
            <a:alphaModFix/>
          </a:blip>
          <a:srcRect/>
          <a:stretch/>
        </p:blipFill>
        <p:spPr>
          <a:xfrm>
            <a:off x="1607150" y="3490425"/>
            <a:ext cx="2618500" cy="13092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pic>
        <p:nvPicPr>
          <p:cNvPr id="790" name="Google Shape;790;p81"/>
          <p:cNvPicPr preferRelativeResize="0"/>
          <p:nvPr/>
        </p:nvPicPr>
        <p:blipFill rotWithShape="1">
          <a:blip r:embed="rId3">
            <a:alphaModFix/>
          </a:blip>
          <a:srcRect/>
          <a:stretch/>
        </p:blipFill>
        <p:spPr>
          <a:xfrm>
            <a:off x="1817000" y="87300"/>
            <a:ext cx="5881657" cy="5056199"/>
          </a:xfrm>
          <a:prstGeom prst="rect">
            <a:avLst/>
          </a:prstGeom>
          <a:noFill/>
          <a:ln>
            <a:noFill/>
          </a:ln>
        </p:spPr>
      </p:pic>
      <p:sp>
        <p:nvSpPr>
          <p:cNvPr id="791" name="Google Shape;791;p81"/>
          <p:cNvSpPr txBox="1">
            <a:spLocks noGrp="1"/>
          </p:cNvSpPr>
          <p:nvPr>
            <p:ph type="ctrTitle"/>
          </p:nvPr>
        </p:nvSpPr>
        <p:spPr>
          <a:xfrm>
            <a:off x="127000" y="173800"/>
            <a:ext cx="18570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3000" b="1">
                <a:solidFill>
                  <a:srgbClr val="741B47"/>
                </a:solidFill>
                <a:latin typeface="Raleway"/>
                <a:ea typeface="Raleway"/>
                <a:cs typeface="Raleway"/>
                <a:sym typeface="Raleway"/>
              </a:rPr>
              <a:t>Iterative</a:t>
            </a:r>
            <a:endParaRPr sz="3000" b="1">
              <a:solidFill>
                <a:srgbClr val="741B47"/>
              </a:solidFill>
              <a:latin typeface="Raleway"/>
              <a:ea typeface="Raleway"/>
              <a:cs typeface="Raleway"/>
              <a:sym typeface="Raleway"/>
            </a:endParaRPr>
          </a:p>
          <a:p>
            <a:pPr marL="0" lvl="0" indent="0" algn="l" rtl="0">
              <a:lnSpc>
                <a:spcPct val="80000"/>
              </a:lnSpc>
              <a:spcBef>
                <a:spcPts val="0"/>
              </a:spcBef>
              <a:spcAft>
                <a:spcPts val="0"/>
              </a:spcAft>
              <a:buSzPts val="4800"/>
              <a:buNone/>
            </a:pPr>
            <a:r>
              <a:rPr lang="tr-TR" sz="3000" b="1">
                <a:solidFill>
                  <a:srgbClr val="741B47"/>
                </a:solidFill>
                <a:latin typeface="Raleway"/>
                <a:ea typeface="Raleway"/>
                <a:cs typeface="Raleway"/>
                <a:sym typeface="Raleway"/>
              </a:rPr>
              <a:t>Model</a:t>
            </a:r>
            <a:endParaRPr sz="3000" b="1">
              <a:solidFill>
                <a:srgbClr val="3F98CC"/>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What is SDLC ?</a:t>
            </a:r>
            <a:endParaRPr sz="3600">
              <a:solidFill>
                <a:srgbClr val="741B47"/>
              </a:solidFill>
              <a:latin typeface="Raleway Thin"/>
              <a:ea typeface="Raleway Thin"/>
              <a:cs typeface="Raleway Thin"/>
              <a:sym typeface="Raleway Thin"/>
            </a:endParaRPr>
          </a:p>
        </p:txBody>
      </p:sp>
      <p:sp>
        <p:nvSpPr>
          <p:cNvPr id="112" name="Google Shape;112;p16"/>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1</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82"/>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Spiral Model</a:t>
            </a:r>
            <a:endParaRPr sz="3600">
              <a:solidFill>
                <a:srgbClr val="741B47"/>
              </a:solidFill>
              <a:latin typeface="Raleway Thin"/>
              <a:ea typeface="Raleway Thin"/>
              <a:cs typeface="Raleway Thin"/>
              <a:sym typeface="Raleway Thin"/>
            </a:endParaRPr>
          </a:p>
        </p:txBody>
      </p:sp>
      <p:sp>
        <p:nvSpPr>
          <p:cNvPr id="797" name="Google Shape;797;p82"/>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4</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8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71</a:t>
            </a:fld>
            <a:endParaRPr/>
          </a:p>
        </p:txBody>
      </p:sp>
      <p:sp>
        <p:nvSpPr>
          <p:cNvPr id="803" name="Google Shape;803;p83"/>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Spiral Model</a:t>
            </a:r>
            <a:endParaRPr>
              <a:solidFill>
                <a:srgbClr val="3F98CC"/>
              </a:solidFill>
            </a:endParaRPr>
          </a:p>
        </p:txBody>
      </p:sp>
      <p:pic>
        <p:nvPicPr>
          <p:cNvPr id="804" name="Google Shape;804;p83"/>
          <p:cNvPicPr preferRelativeResize="0"/>
          <p:nvPr/>
        </p:nvPicPr>
        <p:blipFill rotWithShape="1">
          <a:blip r:embed="rId3">
            <a:alphaModFix/>
          </a:blip>
          <a:srcRect/>
          <a:stretch/>
        </p:blipFill>
        <p:spPr>
          <a:xfrm>
            <a:off x="1710525" y="800200"/>
            <a:ext cx="5326174" cy="403850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8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72</a:t>
            </a:fld>
            <a:endParaRPr/>
          </a:p>
        </p:txBody>
      </p:sp>
      <p:sp>
        <p:nvSpPr>
          <p:cNvPr id="810" name="Google Shape;810;p84"/>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Spiral Model</a:t>
            </a:r>
            <a:endParaRPr b="1">
              <a:solidFill>
                <a:srgbClr val="3F98CC"/>
              </a:solidFill>
              <a:latin typeface="Raleway"/>
              <a:ea typeface="Raleway"/>
              <a:cs typeface="Raleway"/>
              <a:sym typeface="Raleway"/>
            </a:endParaRPr>
          </a:p>
        </p:txBody>
      </p:sp>
      <p:pic>
        <p:nvPicPr>
          <p:cNvPr id="811" name="Google Shape;811;p84"/>
          <p:cNvPicPr preferRelativeResize="0"/>
          <p:nvPr/>
        </p:nvPicPr>
        <p:blipFill rotWithShape="1">
          <a:blip r:embed="rId3">
            <a:alphaModFix/>
          </a:blip>
          <a:srcRect/>
          <a:stretch/>
        </p:blipFill>
        <p:spPr>
          <a:xfrm>
            <a:off x="3590075" y="544650"/>
            <a:ext cx="4248875" cy="4472500"/>
          </a:xfrm>
          <a:prstGeom prst="rect">
            <a:avLst/>
          </a:prstGeom>
          <a:noFill/>
          <a:ln>
            <a:noFill/>
          </a:ln>
        </p:spPr>
      </p:pic>
      <p:pic>
        <p:nvPicPr>
          <p:cNvPr id="812" name="Google Shape;812;p84"/>
          <p:cNvPicPr preferRelativeResize="0"/>
          <p:nvPr/>
        </p:nvPicPr>
        <p:blipFill rotWithShape="1">
          <a:blip r:embed="rId4">
            <a:alphaModFix/>
          </a:blip>
          <a:srcRect/>
          <a:stretch/>
        </p:blipFill>
        <p:spPr>
          <a:xfrm>
            <a:off x="152400" y="1754050"/>
            <a:ext cx="3411526" cy="227435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pic>
        <p:nvPicPr>
          <p:cNvPr id="817" name="Google Shape;817;p85"/>
          <p:cNvPicPr preferRelativeResize="0"/>
          <p:nvPr/>
        </p:nvPicPr>
        <p:blipFill rotWithShape="1">
          <a:blip r:embed="rId3">
            <a:alphaModFix/>
          </a:blip>
          <a:srcRect/>
          <a:stretch/>
        </p:blipFill>
        <p:spPr>
          <a:xfrm>
            <a:off x="505900" y="805900"/>
            <a:ext cx="8218524" cy="3997725"/>
          </a:xfrm>
          <a:prstGeom prst="rect">
            <a:avLst/>
          </a:prstGeom>
          <a:noFill/>
          <a:ln>
            <a:noFill/>
          </a:ln>
        </p:spPr>
      </p:pic>
      <p:sp>
        <p:nvSpPr>
          <p:cNvPr id="818" name="Google Shape;818;p85"/>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Spiral Model</a:t>
            </a:r>
            <a:endParaRPr b="1">
              <a:solidFill>
                <a:srgbClr val="3F98CC"/>
              </a:solidFill>
              <a:latin typeface="Raleway"/>
              <a:ea typeface="Raleway"/>
              <a:cs typeface="Raleway"/>
              <a:sym typeface="Raleway"/>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86"/>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V - Model</a:t>
            </a:r>
            <a:endParaRPr sz="3600">
              <a:solidFill>
                <a:srgbClr val="741B47"/>
              </a:solidFill>
              <a:latin typeface="Raleway Thin"/>
              <a:ea typeface="Raleway Thin"/>
              <a:cs typeface="Raleway Thin"/>
              <a:sym typeface="Raleway Thin"/>
            </a:endParaRPr>
          </a:p>
        </p:txBody>
      </p:sp>
      <p:sp>
        <p:nvSpPr>
          <p:cNvPr id="824" name="Google Shape;824;p86"/>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4</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8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75</a:t>
            </a:fld>
            <a:endParaRPr/>
          </a:p>
        </p:txBody>
      </p:sp>
      <p:sp>
        <p:nvSpPr>
          <p:cNvPr id="830" name="Google Shape;830;p87"/>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V - Model</a:t>
            </a:r>
            <a:endParaRPr>
              <a:solidFill>
                <a:srgbClr val="3F98CC"/>
              </a:solidFill>
            </a:endParaRPr>
          </a:p>
        </p:txBody>
      </p:sp>
      <p:pic>
        <p:nvPicPr>
          <p:cNvPr id="831" name="Google Shape;831;p87"/>
          <p:cNvPicPr preferRelativeResize="0"/>
          <p:nvPr/>
        </p:nvPicPr>
        <p:blipFill rotWithShape="1">
          <a:blip r:embed="rId3">
            <a:alphaModFix/>
          </a:blip>
          <a:srcRect/>
          <a:stretch/>
        </p:blipFill>
        <p:spPr>
          <a:xfrm>
            <a:off x="1675900" y="800200"/>
            <a:ext cx="5640901" cy="403850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pic>
        <p:nvPicPr>
          <p:cNvPr id="836" name="Google Shape;836;p88"/>
          <p:cNvPicPr preferRelativeResize="0"/>
          <p:nvPr/>
        </p:nvPicPr>
        <p:blipFill rotWithShape="1">
          <a:blip r:embed="rId3">
            <a:alphaModFix/>
          </a:blip>
          <a:srcRect/>
          <a:stretch/>
        </p:blipFill>
        <p:spPr>
          <a:xfrm>
            <a:off x="2840625" y="537275"/>
            <a:ext cx="4639525" cy="4477800"/>
          </a:xfrm>
          <a:prstGeom prst="rect">
            <a:avLst/>
          </a:prstGeom>
          <a:noFill/>
          <a:ln>
            <a:noFill/>
          </a:ln>
        </p:spPr>
      </p:pic>
      <p:sp>
        <p:nvSpPr>
          <p:cNvPr id="837" name="Google Shape;837;p88"/>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V - Model</a:t>
            </a:r>
            <a:endParaRPr b="1">
              <a:solidFill>
                <a:srgbClr val="3F98CC"/>
              </a:solidFill>
              <a:latin typeface="Raleway"/>
              <a:ea typeface="Raleway"/>
              <a:cs typeface="Raleway"/>
              <a:sym typeface="Raleway"/>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8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77</a:t>
            </a:fld>
            <a:endParaRPr/>
          </a:p>
        </p:txBody>
      </p:sp>
      <p:sp>
        <p:nvSpPr>
          <p:cNvPr id="843" name="Google Shape;843;p89"/>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V - Model</a:t>
            </a:r>
            <a:endParaRPr>
              <a:solidFill>
                <a:srgbClr val="3F98CC"/>
              </a:solidFill>
            </a:endParaRPr>
          </a:p>
        </p:txBody>
      </p:sp>
      <p:pic>
        <p:nvPicPr>
          <p:cNvPr id="844" name="Google Shape;844;p89"/>
          <p:cNvPicPr preferRelativeResize="0"/>
          <p:nvPr/>
        </p:nvPicPr>
        <p:blipFill rotWithShape="1">
          <a:blip r:embed="rId3">
            <a:alphaModFix/>
          </a:blip>
          <a:srcRect/>
          <a:stretch/>
        </p:blipFill>
        <p:spPr>
          <a:xfrm rot="347411">
            <a:off x="299196" y="1159680"/>
            <a:ext cx="4620257" cy="2824141"/>
          </a:xfrm>
          <a:prstGeom prst="rect">
            <a:avLst/>
          </a:prstGeom>
          <a:noFill/>
          <a:ln>
            <a:noFill/>
          </a:ln>
        </p:spPr>
      </p:pic>
      <p:sp>
        <p:nvSpPr>
          <p:cNvPr id="845" name="Google Shape;845;p89"/>
          <p:cNvSpPr txBox="1"/>
          <p:nvPr/>
        </p:nvSpPr>
        <p:spPr>
          <a:xfrm>
            <a:off x="5185225" y="849325"/>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advantages</a:t>
            </a:r>
            <a:endParaRPr sz="1800" b="1" i="0" u="none" strike="noStrike" cap="none">
              <a:solidFill>
                <a:srgbClr val="002060"/>
              </a:solidFill>
              <a:highlight>
                <a:schemeClr val="lt1"/>
              </a:highlight>
              <a:latin typeface="Arial"/>
              <a:ea typeface="Arial"/>
              <a:cs typeface="Arial"/>
              <a:sym typeface="Arial"/>
            </a:endParaRPr>
          </a:p>
        </p:txBody>
      </p:sp>
      <p:pic>
        <p:nvPicPr>
          <p:cNvPr id="846" name="Google Shape;846;p89"/>
          <p:cNvPicPr preferRelativeResize="0"/>
          <p:nvPr/>
        </p:nvPicPr>
        <p:blipFill rotWithShape="1">
          <a:blip r:embed="rId4">
            <a:alphaModFix/>
          </a:blip>
          <a:srcRect t="20618" b="16940"/>
          <a:stretch/>
        </p:blipFill>
        <p:spPr>
          <a:xfrm rot="-1942957">
            <a:off x="5437321" y="1598923"/>
            <a:ext cx="1775808" cy="693030"/>
          </a:xfrm>
          <a:prstGeom prst="rect">
            <a:avLst/>
          </a:prstGeom>
          <a:noFill/>
          <a:ln>
            <a:noFill/>
          </a:ln>
        </p:spPr>
      </p:pic>
      <p:pic>
        <p:nvPicPr>
          <p:cNvPr id="847" name="Google Shape;847;p89"/>
          <p:cNvPicPr preferRelativeResize="0"/>
          <p:nvPr/>
        </p:nvPicPr>
        <p:blipFill rotWithShape="1">
          <a:blip r:embed="rId5">
            <a:alphaModFix/>
          </a:blip>
          <a:srcRect/>
          <a:stretch/>
        </p:blipFill>
        <p:spPr>
          <a:xfrm>
            <a:off x="5670125" y="2807550"/>
            <a:ext cx="2866095" cy="1536326"/>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9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78</a:t>
            </a:fld>
            <a:endParaRPr/>
          </a:p>
        </p:txBody>
      </p:sp>
      <p:sp>
        <p:nvSpPr>
          <p:cNvPr id="853" name="Google Shape;853;p9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V - Model</a:t>
            </a:r>
            <a:endParaRPr>
              <a:solidFill>
                <a:srgbClr val="3F98CC"/>
              </a:solidFill>
            </a:endParaRPr>
          </a:p>
        </p:txBody>
      </p:sp>
      <p:pic>
        <p:nvPicPr>
          <p:cNvPr id="854" name="Google Shape;854;p90"/>
          <p:cNvPicPr preferRelativeResize="0"/>
          <p:nvPr/>
        </p:nvPicPr>
        <p:blipFill rotWithShape="1">
          <a:blip r:embed="rId3">
            <a:alphaModFix/>
          </a:blip>
          <a:srcRect/>
          <a:stretch/>
        </p:blipFill>
        <p:spPr>
          <a:xfrm rot="-995025">
            <a:off x="4154010" y="924290"/>
            <a:ext cx="4645506" cy="2824145"/>
          </a:xfrm>
          <a:prstGeom prst="rect">
            <a:avLst/>
          </a:prstGeom>
          <a:noFill/>
          <a:ln>
            <a:noFill/>
          </a:ln>
        </p:spPr>
      </p:pic>
      <p:sp>
        <p:nvSpPr>
          <p:cNvPr id="855" name="Google Shape;855;p90"/>
          <p:cNvSpPr txBox="1"/>
          <p:nvPr/>
        </p:nvSpPr>
        <p:spPr>
          <a:xfrm>
            <a:off x="695150" y="800200"/>
            <a:ext cx="2280000" cy="583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Clr>
                <a:srgbClr val="000000"/>
              </a:buClr>
              <a:buSzPts val="1800"/>
              <a:buFont typeface="Arial"/>
              <a:buNone/>
            </a:pPr>
            <a:r>
              <a:rPr lang="tr-TR" sz="1800" b="1" i="0" u="none" strike="noStrike" cap="none">
                <a:solidFill>
                  <a:srgbClr val="002060"/>
                </a:solidFill>
                <a:highlight>
                  <a:schemeClr val="lt1"/>
                </a:highlight>
                <a:latin typeface="Arial"/>
                <a:ea typeface="Arial"/>
                <a:cs typeface="Arial"/>
                <a:sym typeface="Arial"/>
              </a:rPr>
              <a:t>disadvantages</a:t>
            </a:r>
            <a:endParaRPr sz="1800" b="1" i="0" u="none" strike="noStrike" cap="none">
              <a:solidFill>
                <a:srgbClr val="002060"/>
              </a:solidFill>
              <a:highlight>
                <a:schemeClr val="lt1"/>
              </a:highlight>
              <a:latin typeface="Arial"/>
              <a:ea typeface="Arial"/>
              <a:cs typeface="Arial"/>
              <a:sym typeface="Arial"/>
            </a:endParaRPr>
          </a:p>
        </p:txBody>
      </p:sp>
      <p:pic>
        <p:nvPicPr>
          <p:cNvPr id="856" name="Google Shape;856;p90"/>
          <p:cNvPicPr preferRelativeResize="0"/>
          <p:nvPr/>
        </p:nvPicPr>
        <p:blipFill rotWithShape="1">
          <a:blip r:embed="rId4">
            <a:alphaModFix/>
          </a:blip>
          <a:srcRect/>
          <a:stretch/>
        </p:blipFill>
        <p:spPr>
          <a:xfrm>
            <a:off x="152400" y="1535800"/>
            <a:ext cx="2495550" cy="1289225"/>
          </a:xfrm>
          <a:prstGeom prst="rect">
            <a:avLst/>
          </a:prstGeom>
          <a:noFill/>
          <a:ln>
            <a:noFill/>
          </a:ln>
        </p:spPr>
      </p:pic>
      <p:pic>
        <p:nvPicPr>
          <p:cNvPr id="857" name="Google Shape;857;p90"/>
          <p:cNvPicPr preferRelativeResize="0"/>
          <p:nvPr/>
        </p:nvPicPr>
        <p:blipFill rotWithShape="1">
          <a:blip r:embed="rId5">
            <a:alphaModFix/>
          </a:blip>
          <a:srcRect/>
          <a:stretch/>
        </p:blipFill>
        <p:spPr>
          <a:xfrm>
            <a:off x="1535700" y="3074950"/>
            <a:ext cx="2497274" cy="103595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91"/>
          <p:cNvGrpSpPr/>
          <p:nvPr/>
        </p:nvGrpSpPr>
        <p:grpSpPr>
          <a:xfrm>
            <a:off x="609595" y="800194"/>
            <a:ext cx="8214862" cy="3957267"/>
            <a:chOff x="152400" y="152400"/>
            <a:chExt cx="8852222" cy="4986475"/>
          </a:xfrm>
        </p:grpSpPr>
        <p:pic>
          <p:nvPicPr>
            <p:cNvPr id="863" name="Google Shape;863;p91"/>
            <p:cNvPicPr preferRelativeResize="0"/>
            <p:nvPr/>
          </p:nvPicPr>
          <p:blipFill rotWithShape="1">
            <a:blip r:embed="rId3">
              <a:alphaModFix/>
            </a:blip>
            <a:srcRect/>
            <a:stretch/>
          </p:blipFill>
          <p:spPr>
            <a:xfrm>
              <a:off x="152400" y="152400"/>
              <a:ext cx="8839199" cy="3272071"/>
            </a:xfrm>
            <a:prstGeom prst="rect">
              <a:avLst/>
            </a:prstGeom>
            <a:noFill/>
            <a:ln>
              <a:noFill/>
            </a:ln>
          </p:spPr>
        </p:pic>
        <p:pic>
          <p:nvPicPr>
            <p:cNvPr id="864" name="Google Shape;864;p91"/>
            <p:cNvPicPr preferRelativeResize="0"/>
            <p:nvPr/>
          </p:nvPicPr>
          <p:blipFill rotWithShape="1">
            <a:blip r:embed="rId4">
              <a:alphaModFix/>
            </a:blip>
            <a:srcRect t="6472"/>
            <a:stretch/>
          </p:blipFill>
          <p:spPr>
            <a:xfrm>
              <a:off x="165422" y="3348275"/>
              <a:ext cx="8839200" cy="1790600"/>
            </a:xfrm>
            <a:prstGeom prst="rect">
              <a:avLst/>
            </a:prstGeom>
            <a:noFill/>
            <a:ln>
              <a:noFill/>
            </a:ln>
          </p:spPr>
        </p:pic>
      </p:grpSp>
      <p:sp>
        <p:nvSpPr>
          <p:cNvPr id="865" name="Google Shape;865;p91"/>
          <p:cNvSpPr txBox="1">
            <a:spLocks noGrp="1"/>
          </p:cNvSpPr>
          <p:nvPr>
            <p:ph type="ctr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V - Model</a:t>
            </a:r>
            <a:endParaRPr b="1">
              <a:solidFill>
                <a:srgbClr val="3F98CC"/>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8</a:t>
            </a:fld>
            <a:endParaRPr/>
          </a:p>
        </p:txBody>
      </p:sp>
      <p:sp>
        <p:nvSpPr>
          <p:cNvPr id="118" name="Google Shape;118;p17"/>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What is SDLC</a:t>
            </a:r>
            <a:endParaRPr>
              <a:solidFill>
                <a:srgbClr val="3F98CC"/>
              </a:solidFill>
            </a:endParaRPr>
          </a:p>
        </p:txBody>
      </p:sp>
      <p:pic>
        <p:nvPicPr>
          <p:cNvPr id="119" name="Google Shape;119;p17"/>
          <p:cNvPicPr preferRelativeResize="0"/>
          <p:nvPr/>
        </p:nvPicPr>
        <p:blipFill rotWithShape="1">
          <a:blip r:embed="rId3">
            <a:alphaModFix/>
          </a:blip>
          <a:srcRect/>
          <a:stretch/>
        </p:blipFill>
        <p:spPr>
          <a:xfrm>
            <a:off x="2773450" y="1654550"/>
            <a:ext cx="6216174" cy="3398175"/>
          </a:xfrm>
          <a:prstGeom prst="rect">
            <a:avLst/>
          </a:prstGeom>
          <a:noFill/>
          <a:ln>
            <a:noFill/>
          </a:ln>
        </p:spPr>
      </p:pic>
      <p:pic>
        <p:nvPicPr>
          <p:cNvPr id="120" name="Google Shape;120;p17"/>
          <p:cNvPicPr preferRelativeResize="0"/>
          <p:nvPr/>
        </p:nvPicPr>
        <p:blipFill rotWithShape="1">
          <a:blip r:embed="rId4">
            <a:alphaModFix/>
          </a:blip>
          <a:srcRect/>
          <a:stretch/>
        </p:blipFill>
        <p:spPr>
          <a:xfrm>
            <a:off x="225800" y="1376727"/>
            <a:ext cx="3903351" cy="1438080"/>
          </a:xfrm>
          <a:prstGeom prst="rect">
            <a:avLst/>
          </a:prstGeom>
          <a:noFill/>
          <a:ln>
            <a:noFill/>
          </a:ln>
        </p:spPr>
      </p:pic>
      <p:grpSp>
        <p:nvGrpSpPr>
          <p:cNvPr id="32" name="Grup 31">
            <a:extLst>
              <a:ext uri="{FF2B5EF4-FFF2-40B4-BE49-F238E27FC236}">
                <a16:creationId xmlns:a16="http://schemas.microsoft.com/office/drawing/2014/main" id="{2F1FC8A0-5A3C-4269-577A-C6A1951F05D6}"/>
              </a:ext>
            </a:extLst>
          </p:cNvPr>
          <p:cNvGrpSpPr/>
          <p:nvPr/>
        </p:nvGrpSpPr>
        <p:grpSpPr>
          <a:xfrm>
            <a:off x="4520055" y="285213"/>
            <a:ext cx="2156040" cy="580680"/>
            <a:chOff x="4520055" y="285213"/>
            <a:chExt cx="2156040" cy="580680"/>
          </a:xfrm>
        </p:grpSpPr>
        <mc:AlternateContent xmlns:mc="http://schemas.openxmlformats.org/markup-compatibility/2006">
          <mc:Choice xmlns:p14="http://schemas.microsoft.com/office/powerpoint/2010/main" Requires="p14">
            <p:contentPart p14:bwMode="auto" r:id="rId5">
              <p14:nvContentPartPr>
                <p14:cNvPr id="2" name="Mürekkep 1">
                  <a:extLst>
                    <a:ext uri="{FF2B5EF4-FFF2-40B4-BE49-F238E27FC236}">
                      <a16:creationId xmlns:a16="http://schemas.microsoft.com/office/drawing/2014/main" id="{397D280E-1FDA-FA78-C1AD-15E98D5B1CDF}"/>
                    </a:ext>
                  </a:extLst>
                </p14:cNvPr>
                <p14:cNvContentPartPr/>
                <p14:nvPr/>
              </p14:nvContentPartPr>
              <p14:xfrm>
                <a:off x="4682055" y="324453"/>
                <a:ext cx="108000" cy="73440"/>
              </p14:xfrm>
            </p:contentPart>
          </mc:Choice>
          <mc:Fallback>
            <p:pic>
              <p:nvPicPr>
                <p:cNvPr id="2" name="Mürekkep 1">
                  <a:extLst>
                    <a:ext uri="{FF2B5EF4-FFF2-40B4-BE49-F238E27FC236}">
                      <a16:creationId xmlns:a16="http://schemas.microsoft.com/office/drawing/2014/main" id="{397D280E-1FDA-FA78-C1AD-15E98D5B1CDF}"/>
                    </a:ext>
                  </a:extLst>
                </p:cNvPr>
                <p:cNvPicPr/>
                <p:nvPr/>
              </p:nvPicPr>
              <p:blipFill>
                <a:blip r:embed="rId6"/>
                <a:stretch>
                  <a:fillRect/>
                </a:stretch>
              </p:blipFill>
              <p:spPr>
                <a:xfrm>
                  <a:off x="4673055" y="315813"/>
                  <a:ext cx="125640" cy="910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Mürekkep 2">
                  <a:extLst>
                    <a:ext uri="{FF2B5EF4-FFF2-40B4-BE49-F238E27FC236}">
                      <a16:creationId xmlns:a16="http://schemas.microsoft.com/office/drawing/2014/main" id="{EDEFA0D4-2532-8380-6E33-1F0ACB9EF14D}"/>
                    </a:ext>
                  </a:extLst>
                </p14:cNvPr>
                <p14:cNvContentPartPr/>
                <p14:nvPr/>
              </p14:nvContentPartPr>
              <p14:xfrm>
                <a:off x="4808055" y="359373"/>
                <a:ext cx="44280" cy="47520"/>
              </p14:xfrm>
            </p:contentPart>
          </mc:Choice>
          <mc:Fallback>
            <p:pic>
              <p:nvPicPr>
                <p:cNvPr id="3" name="Mürekkep 2">
                  <a:extLst>
                    <a:ext uri="{FF2B5EF4-FFF2-40B4-BE49-F238E27FC236}">
                      <a16:creationId xmlns:a16="http://schemas.microsoft.com/office/drawing/2014/main" id="{EDEFA0D4-2532-8380-6E33-1F0ACB9EF14D}"/>
                    </a:ext>
                  </a:extLst>
                </p:cNvPr>
                <p:cNvPicPr/>
                <p:nvPr/>
              </p:nvPicPr>
              <p:blipFill>
                <a:blip r:embed="rId8"/>
                <a:stretch>
                  <a:fillRect/>
                </a:stretch>
              </p:blipFill>
              <p:spPr>
                <a:xfrm>
                  <a:off x="4799055" y="350373"/>
                  <a:ext cx="61920" cy="6516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Mürekkep 3">
                  <a:extLst>
                    <a:ext uri="{FF2B5EF4-FFF2-40B4-BE49-F238E27FC236}">
                      <a16:creationId xmlns:a16="http://schemas.microsoft.com/office/drawing/2014/main" id="{8F0F6514-A3DE-32EE-5B35-041CE80BBFC5}"/>
                    </a:ext>
                  </a:extLst>
                </p14:cNvPr>
                <p14:cNvContentPartPr/>
                <p14:nvPr/>
              </p14:nvContentPartPr>
              <p14:xfrm>
                <a:off x="4542735" y="377373"/>
                <a:ext cx="72720" cy="5400"/>
              </p14:xfrm>
            </p:contentPart>
          </mc:Choice>
          <mc:Fallback>
            <p:pic>
              <p:nvPicPr>
                <p:cNvPr id="4" name="Mürekkep 3">
                  <a:extLst>
                    <a:ext uri="{FF2B5EF4-FFF2-40B4-BE49-F238E27FC236}">
                      <a16:creationId xmlns:a16="http://schemas.microsoft.com/office/drawing/2014/main" id="{8F0F6514-A3DE-32EE-5B35-041CE80BBFC5}"/>
                    </a:ext>
                  </a:extLst>
                </p:cNvPr>
                <p:cNvPicPr/>
                <p:nvPr/>
              </p:nvPicPr>
              <p:blipFill>
                <a:blip r:embed="rId10"/>
                <a:stretch>
                  <a:fillRect/>
                </a:stretch>
              </p:blipFill>
              <p:spPr>
                <a:xfrm>
                  <a:off x="4533735" y="368733"/>
                  <a:ext cx="90360" cy="230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6" name="Mürekkep 5">
                  <a:extLst>
                    <a:ext uri="{FF2B5EF4-FFF2-40B4-BE49-F238E27FC236}">
                      <a16:creationId xmlns:a16="http://schemas.microsoft.com/office/drawing/2014/main" id="{D443E792-100D-0159-8544-DDCBA90776C7}"/>
                    </a:ext>
                  </a:extLst>
                </p14:cNvPr>
                <p14:cNvContentPartPr/>
                <p14:nvPr/>
              </p14:nvContentPartPr>
              <p14:xfrm>
                <a:off x="5043495" y="332373"/>
                <a:ext cx="75600" cy="61920"/>
              </p14:xfrm>
            </p:contentPart>
          </mc:Choice>
          <mc:Fallback>
            <p:pic>
              <p:nvPicPr>
                <p:cNvPr id="6" name="Mürekkep 5">
                  <a:extLst>
                    <a:ext uri="{FF2B5EF4-FFF2-40B4-BE49-F238E27FC236}">
                      <a16:creationId xmlns:a16="http://schemas.microsoft.com/office/drawing/2014/main" id="{D443E792-100D-0159-8544-DDCBA90776C7}"/>
                    </a:ext>
                  </a:extLst>
                </p:cNvPr>
                <p:cNvPicPr/>
                <p:nvPr/>
              </p:nvPicPr>
              <p:blipFill>
                <a:blip r:embed="rId12"/>
                <a:stretch>
                  <a:fillRect/>
                </a:stretch>
              </p:blipFill>
              <p:spPr>
                <a:xfrm>
                  <a:off x="5034495" y="323733"/>
                  <a:ext cx="93240" cy="7956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7" name="Mürekkep 6">
                  <a:extLst>
                    <a:ext uri="{FF2B5EF4-FFF2-40B4-BE49-F238E27FC236}">
                      <a16:creationId xmlns:a16="http://schemas.microsoft.com/office/drawing/2014/main" id="{742026EA-B8EE-DE95-6C05-EC729189CDCA}"/>
                    </a:ext>
                  </a:extLst>
                </p14:cNvPr>
                <p14:cNvContentPartPr/>
                <p14:nvPr/>
              </p14:nvContentPartPr>
              <p14:xfrm>
                <a:off x="5157615" y="328053"/>
                <a:ext cx="71280" cy="69480"/>
              </p14:xfrm>
            </p:contentPart>
          </mc:Choice>
          <mc:Fallback>
            <p:pic>
              <p:nvPicPr>
                <p:cNvPr id="7" name="Mürekkep 6">
                  <a:extLst>
                    <a:ext uri="{FF2B5EF4-FFF2-40B4-BE49-F238E27FC236}">
                      <a16:creationId xmlns:a16="http://schemas.microsoft.com/office/drawing/2014/main" id="{742026EA-B8EE-DE95-6C05-EC729189CDCA}"/>
                    </a:ext>
                  </a:extLst>
                </p:cNvPr>
                <p:cNvPicPr/>
                <p:nvPr/>
              </p:nvPicPr>
              <p:blipFill>
                <a:blip r:embed="rId14"/>
                <a:stretch>
                  <a:fillRect/>
                </a:stretch>
              </p:blipFill>
              <p:spPr>
                <a:xfrm>
                  <a:off x="5148615" y="319413"/>
                  <a:ext cx="88920" cy="8712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8" name="Mürekkep 7">
                  <a:extLst>
                    <a:ext uri="{FF2B5EF4-FFF2-40B4-BE49-F238E27FC236}">
                      <a16:creationId xmlns:a16="http://schemas.microsoft.com/office/drawing/2014/main" id="{6B0A89D3-ED7F-37E3-89FC-8D593BC44280}"/>
                    </a:ext>
                  </a:extLst>
                </p14:cNvPr>
                <p14:cNvContentPartPr/>
                <p14:nvPr/>
              </p14:nvContentPartPr>
              <p14:xfrm>
                <a:off x="5374695" y="349653"/>
                <a:ext cx="272520" cy="54360"/>
              </p14:xfrm>
            </p:contentPart>
          </mc:Choice>
          <mc:Fallback>
            <p:pic>
              <p:nvPicPr>
                <p:cNvPr id="8" name="Mürekkep 7">
                  <a:extLst>
                    <a:ext uri="{FF2B5EF4-FFF2-40B4-BE49-F238E27FC236}">
                      <a16:creationId xmlns:a16="http://schemas.microsoft.com/office/drawing/2014/main" id="{6B0A89D3-ED7F-37E3-89FC-8D593BC44280}"/>
                    </a:ext>
                  </a:extLst>
                </p:cNvPr>
                <p:cNvPicPr/>
                <p:nvPr/>
              </p:nvPicPr>
              <p:blipFill>
                <a:blip r:embed="rId16"/>
                <a:stretch>
                  <a:fillRect/>
                </a:stretch>
              </p:blipFill>
              <p:spPr>
                <a:xfrm>
                  <a:off x="5366055" y="340653"/>
                  <a:ext cx="290160" cy="72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9" name="Mürekkep 8">
                  <a:extLst>
                    <a:ext uri="{FF2B5EF4-FFF2-40B4-BE49-F238E27FC236}">
                      <a16:creationId xmlns:a16="http://schemas.microsoft.com/office/drawing/2014/main" id="{C9A30C8D-8B41-6DC0-DCC6-998EC528C654}"/>
                    </a:ext>
                  </a:extLst>
                </p14:cNvPr>
                <p14:cNvContentPartPr/>
                <p14:nvPr/>
              </p14:nvContentPartPr>
              <p14:xfrm>
                <a:off x="5715255" y="299973"/>
                <a:ext cx="66240" cy="100440"/>
              </p14:xfrm>
            </p:contentPart>
          </mc:Choice>
          <mc:Fallback>
            <p:pic>
              <p:nvPicPr>
                <p:cNvPr id="9" name="Mürekkep 8">
                  <a:extLst>
                    <a:ext uri="{FF2B5EF4-FFF2-40B4-BE49-F238E27FC236}">
                      <a16:creationId xmlns:a16="http://schemas.microsoft.com/office/drawing/2014/main" id="{C9A30C8D-8B41-6DC0-DCC6-998EC528C654}"/>
                    </a:ext>
                  </a:extLst>
                </p:cNvPr>
                <p:cNvPicPr/>
                <p:nvPr/>
              </p:nvPicPr>
              <p:blipFill>
                <a:blip r:embed="rId18"/>
                <a:stretch>
                  <a:fillRect/>
                </a:stretch>
              </p:blipFill>
              <p:spPr>
                <a:xfrm>
                  <a:off x="5706615" y="291333"/>
                  <a:ext cx="83880" cy="11808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0" name="Mürekkep 9">
                  <a:extLst>
                    <a:ext uri="{FF2B5EF4-FFF2-40B4-BE49-F238E27FC236}">
                      <a16:creationId xmlns:a16="http://schemas.microsoft.com/office/drawing/2014/main" id="{FE94AEE6-B055-AE1F-8954-646C71A523D6}"/>
                    </a:ext>
                  </a:extLst>
                </p14:cNvPr>
                <p14:cNvContentPartPr/>
                <p14:nvPr/>
              </p14:nvContentPartPr>
              <p14:xfrm>
                <a:off x="5805975" y="346053"/>
                <a:ext cx="11880" cy="6480"/>
              </p14:xfrm>
            </p:contentPart>
          </mc:Choice>
          <mc:Fallback>
            <p:pic>
              <p:nvPicPr>
                <p:cNvPr id="10" name="Mürekkep 9">
                  <a:extLst>
                    <a:ext uri="{FF2B5EF4-FFF2-40B4-BE49-F238E27FC236}">
                      <a16:creationId xmlns:a16="http://schemas.microsoft.com/office/drawing/2014/main" id="{FE94AEE6-B055-AE1F-8954-646C71A523D6}"/>
                    </a:ext>
                  </a:extLst>
                </p:cNvPr>
                <p:cNvPicPr/>
                <p:nvPr/>
              </p:nvPicPr>
              <p:blipFill>
                <a:blip r:embed="rId20"/>
                <a:stretch>
                  <a:fillRect/>
                </a:stretch>
              </p:blipFill>
              <p:spPr>
                <a:xfrm>
                  <a:off x="5796975" y="337053"/>
                  <a:ext cx="29520" cy="2412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1" name="Mürekkep 10">
                  <a:extLst>
                    <a:ext uri="{FF2B5EF4-FFF2-40B4-BE49-F238E27FC236}">
                      <a16:creationId xmlns:a16="http://schemas.microsoft.com/office/drawing/2014/main" id="{FEB73E41-47B3-372A-F9CE-4944236D53C4}"/>
                    </a:ext>
                  </a:extLst>
                </p14:cNvPr>
                <p14:cNvContentPartPr/>
                <p14:nvPr/>
              </p14:nvContentPartPr>
              <p14:xfrm>
                <a:off x="5838015" y="285213"/>
                <a:ext cx="289440" cy="281160"/>
              </p14:xfrm>
            </p:contentPart>
          </mc:Choice>
          <mc:Fallback>
            <p:pic>
              <p:nvPicPr>
                <p:cNvPr id="11" name="Mürekkep 10">
                  <a:extLst>
                    <a:ext uri="{FF2B5EF4-FFF2-40B4-BE49-F238E27FC236}">
                      <a16:creationId xmlns:a16="http://schemas.microsoft.com/office/drawing/2014/main" id="{FEB73E41-47B3-372A-F9CE-4944236D53C4}"/>
                    </a:ext>
                  </a:extLst>
                </p:cNvPr>
                <p:cNvPicPr/>
                <p:nvPr/>
              </p:nvPicPr>
              <p:blipFill>
                <a:blip r:embed="rId22"/>
                <a:stretch>
                  <a:fillRect/>
                </a:stretch>
              </p:blipFill>
              <p:spPr>
                <a:xfrm>
                  <a:off x="5829015" y="276573"/>
                  <a:ext cx="307080" cy="29880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2" name="Mürekkep 11">
                  <a:extLst>
                    <a:ext uri="{FF2B5EF4-FFF2-40B4-BE49-F238E27FC236}">
                      <a16:creationId xmlns:a16="http://schemas.microsoft.com/office/drawing/2014/main" id="{7166BBF7-7FBA-35E2-39B5-5048E9273859}"/>
                    </a:ext>
                  </a:extLst>
                </p14:cNvPr>
                <p14:cNvContentPartPr/>
                <p14:nvPr/>
              </p14:nvContentPartPr>
              <p14:xfrm>
                <a:off x="6118455" y="360813"/>
                <a:ext cx="51120" cy="12960"/>
              </p14:xfrm>
            </p:contentPart>
          </mc:Choice>
          <mc:Fallback>
            <p:pic>
              <p:nvPicPr>
                <p:cNvPr id="12" name="Mürekkep 11">
                  <a:extLst>
                    <a:ext uri="{FF2B5EF4-FFF2-40B4-BE49-F238E27FC236}">
                      <a16:creationId xmlns:a16="http://schemas.microsoft.com/office/drawing/2014/main" id="{7166BBF7-7FBA-35E2-39B5-5048E9273859}"/>
                    </a:ext>
                  </a:extLst>
                </p:cNvPr>
                <p:cNvPicPr/>
                <p:nvPr/>
              </p:nvPicPr>
              <p:blipFill>
                <a:blip r:embed="rId24"/>
                <a:stretch>
                  <a:fillRect/>
                </a:stretch>
              </p:blipFill>
              <p:spPr>
                <a:xfrm>
                  <a:off x="6109815" y="351813"/>
                  <a:ext cx="6876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3" name="Mürekkep 12">
                  <a:extLst>
                    <a:ext uri="{FF2B5EF4-FFF2-40B4-BE49-F238E27FC236}">
                      <a16:creationId xmlns:a16="http://schemas.microsoft.com/office/drawing/2014/main" id="{A736BAD0-C4BB-A8DB-85E0-89F0B25B6ACD}"/>
                    </a:ext>
                  </a:extLst>
                </p14:cNvPr>
                <p14:cNvContentPartPr/>
                <p14:nvPr/>
              </p14:nvContentPartPr>
              <p14:xfrm>
                <a:off x="4520055" y="698853"/>
                <a:ext cx="47520" cy="6840"/>
              </p14:xfrm>
            </p:contentPart>
          </mc:Choice>
          <mc:Fallback>
            <p:pic>
              <p:nvPicPr>
                <p:cNvPr id="13" name="Mürekkep 12">
                  <a:extLst>
                    <a:ext uri="{FF2B5EF4-FFF2-40B4-BE49-F238E27FC236}">
                      <a16:creationId xmlns:a16="http://schemas.microsoft.com/office/drawing/2014/main" id="{A736BAD0-C4BB-A8DB-85E0-89F0B25B6ACD}"/>
                    </a:ext>
                  </a:extLst>
                </p:cNvPr>
                <p:cNvPicPr/>
                <p:nvPr/>
              </p:nvPicPr>
              <p:blipFill>
                <a:blip r:embed="rId26"/>
                <a:stretch>
                  <a:fillRect/>
                </a:stretch>
              </p:blipFill>
              <p:spPr>
                <a:xfrm>
                  <a:off x="4511055" y="690213"/>
                  <a:ext cx="65160" cy="2448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4" name="Mürekkep 13">
                  <a:extLst>
                    <a:ext uri="{FF2B5EF4-FFF2-40B4-BE49-F238E27FC236}">
                      <a16:creationId xmlns:a16="http://schemas.microsoft.com/office/drawing/2014/main" id="{339B29D5-424E-4B79-9BBD-BE54E30E6A16}"/>
                    </a:ext>
                  </a:extLst>
                </p14:cNvPr>
                <p14:cNvContentPartPr/>
                <p14:nvPr/>
              </p14:nvContentPartPr>
              <p14:xfrm>
                <a:off x="4729935" y="659253"/>
                <a:ext cx="94680" cy="63000"/>
              </p14:xfrm>
            </p:contentPart>
          </mc:Choice>
          <mc:Fallback>
            <p:pic>
              <p:nvPicPr>
                <p:cNvPr id="14" name="Mürekkep 13">
                  <a:extLst>
                    <a:ext uri="{FF2B5EF4-FFF2-40B4-BE49-F238E27FC236}">
                      <a16:creationId xmlns:a16="http://schemas.microsoft.com/office/drawing/2014/main" id="{339B29D5-424E-4B79-9BBD-BE54E30E6A16}"/>
                    </a:ext>
                  </a:extLst>
                </p:cNvPr>
                <p:cNvPicPr/>
                <p:nvPr/>
              </p:nvPicPr>
              <p:blipFill>
                <a:blip r:embed="rId28"/>
                <a:stretch>
                  <a:fillRect/>
                </a:stretch>
              </p:blipFill>
              <p:spPr>
                <a:xfrm>
                  <a:off x="4721295" y="650613"/>
                  <a:ext cx="112320" cy="8064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5" name="Mürekkep 14">
                  <a:extLst>
                    <a:ext uri="{FF2B5EF4-FFF2-40B4-BE49-F238E27FC236}">
                      <a16:creationId xmlns:a16="http://schemas.microsoft.com/office/drawing/2014/main" id="{4EB69F15-5C19-CEA3-4A47-4C4F45D44349}"/>
                    </a:ext>
                  </a:extLst>
                </p14:cNvPr>
                <p14:cNvContentPartPr/>
                <p14:nvPr/>
              </p14:nvContentPartPr>
              <p14:xfrm>
                <a:off x="4859175" y="670413"/>
                <a:ext cx="62640" cy="55080"/>
              </p14:xfrm>
            </p:contentPart>
          </mc:Choice>
          <mc:Fallback>
            <p:pic>
              <p:nvPicPr>
                <p:cNvPr id="15" name="Mürekkep 14">
                  <a:extLst>
                    <a:ext uri="{FF2B5EF4-FFF2-40B4-BE49-F238E27FC236}">
                      <a16:creationId xmlns:a16="http://schemas.microsoft.com/office/drawing/2014/main" id="{4EB69F15-5C19-CEA3-4A47-4C4F45D44349}"/>
                    </a:ext>
                  </a:extLst>
                </p:cNvPr>
                <p:cNvPicPr/>
                <p:nvPr/>
              </p:nvPicPr>
              <p:blipFill>
                <a:blip r:embed="rId30"/>
                <a:stretch>
                  <a:fillRect/>
                </a:stretch>
              </p:blipFill>
              <p:spPr>
                <a:xfrm>
                  <a:off x="4850535" y="661773"/>
                  <a:ext cx="80280" cy="7272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6" name="Mürekkep 15">
                  <a:extLst>
                    <a:ext uri="{FF2B5EF4-FFF2-40B4-BE49-F238E27FC236}">
                      <a16:creationId xmlns:a16="http://schemas.microsoft.com/office/drawing/2014/main" id="{0C892F03-6D67-F83C-0136-87529962FC0B}"/>
                    </a:ext>
                  </a:extLst>
                </p14:cNvPr>
                <p14:cNvContentPartPr/>
                <p14:nvPr/>
              </p14:nvContentPartPr>
              <p14:xfrm>
                <a:off x="5147535" y="626853"/>
                <a:ext cx="86400" cy="98280"/>
              </p14:xfrm>
            </p:contentPart>
          </mc:Choice>
          <mc:Fallback>
            <p:pic>
              <p:nvPicPr>
                <p:cNvPr id="16" name="Mürekkep 15">
                  <a:extLst>
                    <a:ext uri="{FF2B5EF4-FFF2-40B4-BE49-F238E27FC236}">
                      <a16:creationId xmlns:a16="http://schemas.microsoft.com/office/drawing/2014/main" id="{0C892F03-6D67-F83C-0136-87529962FC0B}"/>
                    </a:ext>
                  </a:extLst>
                </p:cNvPr>
                <p:cNvPicPr/>
                <p:nvPr/>
              </p:nvPicPr>
              <p:blipFill>
                <a:blip r:embed="rId32"/>
                <a:stretch>
                  <a:fillRect/>
                </a:stretch>
              </p:blipFill>
              <p:spPr>
                <a:xfrm>
                  <a:off x="5138895" y="617853"/>
                  <a:ext cx="104040" cy="11592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17" name="Mürekkep 16">
                  <a:extLst>
                    <a:ext uri="{FF2B5EF4-FFF2-40B4-BE49-F238E27FC236}">
                      <a16:creationId xmlns:a16="http://schemas.microsoft.com/office/drawing/2014/main" id="{B0EC22F6-18D0-F5EF-DA73-B4742413293B}"/>
                    </a:ext>
                  </a:extLst>
                </p14:cNvPr>
                <p14:cNvContentPartPr/>
                <p14:nvPr/>
              </p14:nvContentPartPr>
              <p14:xfrm>
                <a:off x="5255175" y="662853"/>
                <a:ext cx="6840" cy="51840"/>
              </p14:xfrm>
            </p:contentPart>
          </mc:Choice>
          <mc:Fallback>
            <p:pic>
              <p:nvPicPr>
                <p:cNvPr id="17" name="Mürekkep 16">
                  <a:extLst>
                    <a:ext uri="{FF2B5EF4-FFF2-40B4-BE49-F238E27FC236}">
                      <a16:creationId xmlns:a16="http://schemas.microsoft.com/office/drawing/2014/main" id="{B0EC22F6-18D0-F5EF-DA73-B4742413293B}"/>
                    </a:ext>
                  </a:extLst>
                </p:cNvPr>
                <p:cNvPicPr/>
                <p:nvPr/>
              </p:nvPicPr>
              <p:blipFill>
                <a:blip r:embed="rId34"/>
                <a:stretch>
                  <a:fillRect/>
                </a:stretch>
              </p:blipFill>
              <p:spPr>
                <a:xfrm>
                  <a:off x="5246535" y="654213"/>
                  <a:ext cx="24480" cy="6948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18" name="Mürekkep 17">
                  <a:extLst>
                    <a:ext uri="{FF2B5EF4-FFF2-40B4-BE49-F238E27FC236}">
                      <a16:creationId xmlns:a16="http://schemas.microsoft.com/office/drawing/2014/main" id="{E33627DA-CB5F-C996-2720-BE90E67E4171}"/>
                    </a:ext>
                  </a:extLst>
                </p14:cNvPr>
                <p14:cNvContentPartPr/>
                <p14:nvPr/>
              </p14:nvContentPartPr>
              <p14:xfrm>
                <a:off x="5308455" y="654573"/>
                <a:ext cx="49680" cy="69480"/>
              </p14:xfrm>
            </p:contentPart>
          </mc:Choice>
          <mc:Fallback>
            <p:pic>
              <p:nvPicPr>
                <p:cNvPr id="18" name="Mürekkep 17">
                  <a:extLst>
                    <a:ext uri="{FF2B5EF4-FFF2-40B4-BE49-F238E27FC236}">
                      <a16:creationId xmlns:a16="http://schemas.microsoft.com/office/drawing/2014/main" id="{E33627DA-CB5F-C996-2720-BE90E67E4171}"/>
                    </a:ext>
                  </a:extLst>
                </p:cNvPr>
                <p:cNvPicPr/>
                <p:nvPr/>
              </p:nvPicPr>
              <p:blipFill>
                <a:blip r:embed="rId36"/>
                <a:stretch>
                  <a:fillRect/>
                </a:stretch>
              </p:blipFill>
              <p:spPr>
                <a:xfrm>
                  <a:off x="5299455" y="645573"/>
                  <a:ext cx="67320" cy="8712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19" name="Mürekkep 18">
                  <a:extLst>
                    <a:ext uri="{FF2B5EF4-FFF2-40B4-BE49-F238E27FC236}">
                      <a16:creationId xmlns:a16="http://schemas.microsoft.com/office/drawing/2014/main" id="{32838A89-19B1-102C-DAB3-0F890480F80B}"/>
                    </a:ext>
                  </a:extLst>
                </p14:cNvPr>
                <p14:cNvContentPartPr/>
                <p14:nvPr/>
              </p14:nvContentPartPr>
              <p14:xfrm>
                <a:off x="5403495" y="663573"/>
                <a:ext cx="86400" cy="48960"/>
              </p14:xfrm>
            </p:contentPart>
          </mc:Choice>
          <mc:Fallback>
            <p:pic>
              <p:nvPicPr>
                <p:cNvPr id="19" name="Mürekkep 18">
                  <a:extLst>
                    <a:ext uri="{FF2B5EF4-FFF2-40B4-BE49-F238E27FC236}">
                      <a16:creationId xmlns:a16="http://schemas.microsoft.com/office/drawing/2014/main" id="{32838A89-19B1-102C-DAB3-0F890480F80B}"/>
                    </a:ext>
                  </a:extLst>
                </p:cNvPr>
                <p:cNvPicPr/>
                <p:nvPr/>
              </p:nvPicPr>
              <p:blipFill>
                <a:blip r:embed="rId38"/>
                <a:stretch>
                  <a:fillRect/>
                </a:stretch>
              </p:blipFill>
              <p:spPr>
                <a:xfrm>
                  <a:off x="5394855" y="654933"/>
                  <a:ext cx="104040" cy="6660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20" name="Mürekkep 19">
                  <a:extLst>
                    <a:ext uri="{FF2B5EF4-FFF2-40B4-BE49-F238E27FC236}">
                      <a16:creationId xmlns:a16="http://schemas.microsoft.com/office/drawing/2014/main" id="{79E6118A-BDCB-BCBF-120A-123B3496730B}"/>
                    </a:ext>
                  </a:extLst>
                </p14:cNvPr>
                <p14:cNvContentPartPr/>
                <p14:nvPr/>
              </p14:nvContentPartPr>
              <p14:xfrm>
                <a:off x="5610855" y="667173"/>
                <a:ext cx="202320" cy="56880"/>
              </p14:xfrm>
            </p:contentPart>
          </mc:Choice>
          <mc:Fallback>
            <p:pic>
              <p:nvPicPr>
                <p:cNvPr id="20" name="Mürekkep 19">
                  <a:extLst>
                    <a:ext uri="{FF2B5EF4-FFF2-40B4-BE49-F238E27FC236}">
                      <a16:creationId xmlns:a16="http://schemas.microsoft.com/office/drawing/2014/main" id="{79E6118A-BDCB-BCBF-120A-123B3496730B}"/>
                    </a:ext>
                  </a:extLst>
                </p:cNvPr>
                <p:cNvPicPr/>
                <p:nvPr/>
              </p:nvPicPr>
              <p:blipFill>
                <a:blip r:embed="rId40"/>
                <a:stretch>
                  <a:fillRect/>
                </a:stretch>
              </p:blipFill>
              <p:spPr>
                <a:xfrm>
                  <a:off x="5602215" y="658173"/>
                  <a:ext cx="219960" cy="7452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21" name="Mürekkep 20">
                  <a:extLst>
                    <a:ext uri="{FF2B5EF4-FFF2-40B4-BE49-F238E27FC236}">
                      <a16:creationId xmlns:a16="http://schemas.microsoft.com/office/drawing/2014/main" id="{BDCFB3EC-FCD7-32DB-B77E-C51BC5F65620}"/>
                    </a:ext>
                  </a:extLst>
                </p14:cNvPr>
                <p14:cNvContentPartPr/>
                <p14:nvPr/>
              </p14:nvContentPartPr>
              <p14:xfrm>
                <a:off x="5840535" y="659973"/>
                <a:ext cx="90000" cy="53640"/>
              </p14:xfrm>
            </p:contentPart>
          </mc:Choice>
          <mc:Fallback>
            <p:pic>
              <p:nvPicPr>
                <p:cNvPr id="21" name="Mürekkep 20">
                  <a:extLst>
                    <a:ext uri="{FF2B5EF4-FFF2-40B4-BE49-F238E27FC236}">
                      <a16:creationId xmlns:a16="http://schemas.microsoft.com/office/drawing/2014/main" id="{BDCFB3EC-FCD7-32DB-B77E-C51BC5F65620}"/>
                    </a:ext>
                  </a:extLst>
                </p:cNvPr>
                <p:cNvPicPr/>
                <p:nvPr/>
              </p:nvPicPr>
              <p:blipFill>
                <a:blip r:embed="rId42"/>
                <a:stretch>
                  <a:fillRect/>
                </a:stretch>
              </p:blipFill>
              <p:spPr>
                <a:xfrm>
                  <a:off x="5831535" y="651333"/>
                  <a:ext cx="107640" cy="7128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22" name="Mürekkep 21">
                  <a:extLst>
                    <a:ext uri="{FF2B5EF4-FFF2-40B4-BE49-F238E27FC236}">
                      <a16:creationId xmlns:a16="http://schemas.microsoft.com/office/drawing/2014/main" id="{EE1B9484-B549-E3F0-B03E-592E76F29756}"/>
                    </a:ext>
                  </a:extLst>
                </p14:cNvPr>
                <p14:cNvContentPartPr/>
                <p14:nvPr/>
              </p14:nvContentPartPr>
              <p14:xfrm>
                <a:off x="6005415" y="656733"/>
                <a:ext cx="46800" cy="59400"/>
              </p14:xfrm>
            </p:contentPart>
          </mc:Choice>
          <mc:Fallback>
            <p:pic>
              <p:nvPicPr>
                <p:cNvPr id="22" name="Mürekkep 21">
                  <a:extLst>
                    <a:ext uri="{FF2B5EF4-FFF2-40B4-BE49-F238E27FC236}">
                      <a16:creationId xmlns:a16="http://schemas.microsoft.com/office/drawing/2014/main" id="{EE1B9484-B549-E3F0-B03E-592E76F29756}"/>
                    </a:ext>
                  </a:extLst>
                </p:cNvPr>
                <p:cNvPicPr/>
                <p:nvPr/>
              </p:nvPicPr>
              <p:blipFill>
                <a:blip r:embed="rId44"/>
                <a:stretch>
                  <a:fillRect/>
                </a:stretch>
              </p:blipFill>
              <p:spPr>
                <a:xfrm>
                  <a:off x="5996775" y="647733"/>
                  <a:ext cx="64440" cy="7704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23" name="Mürekkep 22">
                  <a:extLst>
                    <a:ext uri="{FF2B5EF4-FFF2-40B4-BE49-F238E27FC236}">
                      <a16:creationId xmlns:a16="http://schemas.microsoft.com/office/drawing/2014/main" id="{5783464B-9136-C5BB-2620-14705A471B43}"/>
                    </a:ext>
                  </a:extLst>
                </p14:cNvPr>
                <p14:cNvContentPartPr/>
                <p14:nvPr/>
              </p14:nvContentPartPr>
              <p14:xfrm>
                <a:off x="6099375" y="670773"/>
                <a:ext cx="77400" cy="48960"/>
              </p14:xfrm>
            </p:contentPart>
          </mc:Choice>
          <mc:Fallback>
            <p:pic>
              <p:nvPicPr>
                <p:cNvPr id="23" name="Mürekkep 22">
                  <a:extLst>
                    <a:ext uri="{FF2B5EF4-FFF2-40B4-BE49-F238E27FC236}">
                      <a16:creationId xmlns:a16="http://schemas.microsoft.com/office/drawing/2014/main" id="{5783464B-9136-C5BB-2620-14705A471B43}"/>
                    </a:ext>
                  </a:extLst>
                </p:cNvPr>
                <p:cNvPicPr/>
                <p:nvPr/>
              </p:nvPicPr>
              <p:blipFill>
                <a:blip r:embed="rId46"/>
                <a:stretch>
                  <a:fillRect/>
                </a:stretch>
              </p:blipFill>
              <p:spPr>
                <a:xfrm>
                  <a:off x="6090375" y="661773"/>
                  <a:ext cx="95040" cy="6660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24" name="Mürekkep 23">
                  <a:extLst>
                    <a:ext uri="{FF2B5EF4-FFF2-40B4-BE49-F238E27FC236}">
                      <a16:creationId xmlns:a16="http://schemas.microsoft.com/office/drawing/2014/main" id="{78B38D4F-30F1-91BE-C3E8-5FD13F3326C5}"/>
                    </a:ext>
                  </a:extLst>
                </p14:cNvPr>
                <p14:cNvContentPartPr/>
                <p14:nvPr/>
              </p14:nvContentPartPr>
              <p14:xfrm>
                <a:off x="6172815" y="639093"/>
                <a:ext cx="227880" cy="226800"/>
              </p14:xfrm>
            </p:contentPart>
          </mc:Choice>
          <mc:Fallback>
            <p:pic>
              <p:nvPicPr>
                <p:cNvPr id="24" name="Mürekkep 23">
                  <a:extLst>
                    <a:ext uri="{FF2B5EF4-FFF2-40B4-BE49-F238E27FC236}">
                      <a16:creationId xmlns:a16="http://schemas.microsoft.com/office/drawing/2014/main" id="{78B38D4F-30F1-91BE-C3E8-5FD13F3326C5}"/>
                    </a:ext>
                  </a:extLst>
                </p:cNvPr>
                <p:cNvPicPr/>
                <p:nvPr/>
              </p:nvPicPr>
              <p:blipFill>
                <a:blip r:embed="rId48"/>
                <a:stretch>
                  <a:fillRect/>
                </a:stretch>
              </p:blipFill>
              <p:spPr>
                <a:xfrm>
                  <a:off x="6163815" y="630453"/>
                  <a:ext cx="245520" cy="24444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25" name="Mürekkep 24">
                  <a:extLst>
                    <a:ext uri="{FF2B5EF4-FFF2-40B4-BE49-F238E27FC236}">
                      <a16:creationId xmlns:a16="http://schemas.microsoft.com/office/drawing/2014/main" id="{C05ADAA3-40F4-5416-A49D-7CCA01383E78}"/>
                    </a:ext>
                  </a:extLst>
                </p14:cNvPr>
                <p14:cNvContentPartPr/>
                <p14:nvPr/>
              </p14:nvContentPartPr>
              <p14:xfrm>
                <a:off x="6550095" y="698853"/>
                <a:ext cx="126000" cy="6120"/>
              </p14:xfrm>
            </p:contentPart>
          </mc:Choice>
          <mc:Fallback>
            <p:pic>
              <p:nvPicPr>
                <p:cNvPr id="25" name="Mürekkep 24">
                  <a:extLst>
                    <a:ext uri="{FF2B5EF4-FFF2-40B4-BE49-F238E27FC236}">
                      <a16:creationId xmlns:a16="http://schemas.microsoft.com/office/drawing/2014/main" id="{C05ADAA3-40F4-5416-A49D-7CCA01383E78}"/>
                    </a:ext>
                  </a:extLst>
                </p:cNvPr>
                <p:cNvPicPr/>
                <p:nvPr/>
              </p:nvPicPr>
              <p:blipFill>
                <a:blip r:embed="rId50"/>
                <a:stretch>
                  <a:fillRect/>
                </a:stretch>
              </p:blipFill>
              <p:spPr>
                <a:xfrm>
                  <a:off x="6541095" y="689853"/>
                  <a:ext cx="143640" cy="23760"/>
                </a:xfrm>
                <a:prstGeom prst="rect">
                  <a:avLst/>
                </a:prstGeom>
              </p:spPr>
            </p:pic>
          </mc:Fallback>
        </mc:AlternateContent>
      </p:grpSp>
      <p:grpSp>
        <p:nvGrpSpPr>
          <p:cNvPr id="29" name="Grup 28">
            <a:extLst>
              <a:ext uri="{FF2B5EF4-FFF2-40B4-BE49-F238E27FC236}">
                <a16:creationId xmlns:a16="http://schemas.microsoft.com/office/drawing/2014/main" id="{C3D1F53D-68AC-8DF3-E366-3DB1B5AFB241}"/>
              </a:ext>
            </a:extLst>
          </p:cNvPr>
          <p:cNvGrpSpPr/>
          <p:nvPr/>
        </p:nvGrpSpPr>
        <p:grpSpPr>
          <a:xfrm>
            <a:off x="6870495" y="615693"/>
            <a:ext cx="753840" cy="136800"/>
            <a:chOff x="6870495" y="615693"/>
            <a:chExt cx="753840" cy="136800"/>
          </a:xfrm>
        </p:grpSpPr>
        <mc:AlternateContent xmlns:mc="http://schemas.openxmlformats.org/markup-compatibility/2006">
          <mc:Choice xmlns:p14="http://schemas.microsoft.com/office/powerpoint/2010/main" Requires="p14">
            <p:contentPart p14:bwMode="auto" r:id="rId51">
              <p14:nvContentPartPr>
                <p14:cNvPr id="26" name="Mürekkep 25">
                  <a:extLst>
                    <a:ext uri="{FF2B5EF4-FFF2-40B4-BE49-F238E27FC236}">
                      <a16:creationId xmlns:a16="http://schemas.microsoft.com/office/drawing/2014/main" id="{E52BF699-64FF-224A-FC38-C23465DEE19B}"/>
                    </a:ext>
                  </a:extLst>
                </p14:cNvPr>
                <p14:cNvContentPartPr/>
                <p14:nvPr/>
              </p14:nvContentPartPr>
              <p14:xfrm>
                <a:off x="6870495" y="615693"/>
                <a:ext cx="138600" cy="98640"/>
              </p14:xfrm>
            </p:contentPart>
          </mc:Choice>
          <mc:Fallback>
            <p:pic>
              <p:nvPicPr>
                <p:cNvPr id="26" name="Mürekkep 25">
                  <a:extLst>
                    <a:ext uri="{FF2B5EF4-FFF2-40B4-BE49-F238E27FC236}">
                      <a16:creationId xmlns:a16="http://schemas.microsoft.com/office/drawing/2014/main" id="{E52BF699-64FF-224A-FC38-C23465DEE19B}"/>
                    </a:ext>
                  </a:extLst>
                </p:cNvPr>
                <p:cNvPicPr/>
                <p:nvPr/>
              </p:nvPicPr>
              <p:blipFill>
                <a:blip r:embed="rId52"/>
                <a:stretch>
                  <a:fillRect/>
                </a:stretch>
              </p:blipFill>
              <p:spPr>
                <a:xfrm>
                  <a:off x="6861855" y="606693"/>
                  <a:ext cx="156240" cy="11628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27" name="Mürekkep 26">
                  <a:extLst>
                    <a:ext uri="{FF2B5EF4-FFF2-40B4-BE49-F238E27FC236}">
                      <a16:creationId xmlns:a16="http://schemas.microsoft.com/office/drawing/2014/main" id="{F5342C54-05B8-93AE-5893-AEBB279704A5}"/>
                    </a:ext>
                  </a:extLst>
                </p14:cNvPr>
                <p14:cNvContentPartPr/>
                <p14:nvPr/>
              </p14:nvContentPartPr>
              <p14:xfrm>
                <a:off x="6995775" y="642693"/>
                <a:ext cx="102960" cy="51840"/>
              </p14:xfrm>
            </p:contentPart>
          </mc:Choice>
          <mc:Fallback>
            <p:pic>
              <p:nvPicPr>
                <p:cNvPr id="27" name="Mürekkep 26">
                  <a:extLst>
                    <a:ext uri="{FF2B5EF4-FFF2-40B4-BE49-F238E27FC236}">
                      <a16:creationId xmlns:a16="http://schemas.microsoft.com/office/drawing/2014/main" id="{F5342C54-05B8-93AE-5893-AEBB279704A5}"/>
                    </a:ext>
                  </a:extLst>
                </p:cNvPr>
                <p:cNvPicPr/>
                <p:nvPr/>
              </p:nvPicPr>
              <p:blipFill>
                <a:blip r:embed="rId54"/>
                <a:stretch>
                  <a:fillRect/>
                </a:stretch>
              </p:blipFill>
              <p:spPr>
                <a:xfrm>
                  <a:off x="6986775" y="633693"/>
                  <a:ext cx="120600" cy="6948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28" name="Mürekkep 27">
                  <a:extLst>
                    <a:ext uri="{FF2B5EF4-FFF2-40B4-BE49-F238E27FC236}">
                      <a16:creationId xmlns:a16="http://schemas.microsoft.com/office/drawing/2014/main" id="{E1C4C2D1-0EAA-C7DC-9A59-5A1862C8A413}"/>
                    </a:ext>
                  </a:extLst>
                </p14:cNvPr>
                <p14:cNvContentPartPr/>
                <p14:nvPr/>
              </p14:nvContentPartPr>
              <p14:xfrm>
                <a:off x="7136175" y="638373"/>
                <a:ext cx="488160" cy="114120"/>
              </p14:xfrm>
            </p:contentPart>
          </mc:Choice>
          <mc:Fallback>
            <p:pic>
              <p:nvPicPr>
                <p:cNvPr id="28" name="Mürekkep 27">
                  <a:extLst>
                    <a:ext uri="{FF2B5EF4-FFF2-40B4-BE49-F238E27FC236}">
                      <a16:creationId xmlns:a16="http://schemas.microsoft.com/office/drawing/2014/main" id="{E1C4C2D1-0EAA-C7DC-9A59-5A1862C8A413}"/>
                    </a:ext>
                  </a:extLst>
                </p:cNvPr>
                <p:cNvPicPr/>
                <p:nvPr/>
              </p:nvPicPr>
              <p:blipFill>
                <a:blip r:embed="rId56"/>
                <a:stretch>
                  <a:fillRect/>
                </a:stretch>
              </p:blipFill>
              <p:spPr>
                <a:xfrm>
                  <a:off x="7127535" y="629373"/>
                  <a:ext cx="505800" cy="1317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57">
            <p14:nvContentPartPr>
              <p14:cNvPr id="33" name="Mürekkep 32">
                <a:extLst>
                  <a:ext uri="{FF2B5EF4-FFF2-40B4-BE49-F238E27FC236}">
                    <a16:creationId xmlns:a16="http://schemas.microsoft.com/office/drawing/2014/main" id="{E4FFA0CB-01A5-947A-2EEE-160057841370}"/>
                  </a:ext>
                </a:extLst>
              </p14:cNvPr>
              <p14:cNvContentPartPr/>
              <p14:nvPr/>
            </p14:nvContentPartPr>
            <p14:xfrm>
              <a:off x="4527975" y="1030773"/>
              <a:ext cx="96840" cy="7560"/>
            </p14:xfrm>
          </p:contentPart>
        </mc:Choice>
        <mc:Fallback>
          <p:pic>
            <p:nvPicPr>
              <p:cNvPr id="33" name="Mürekkep 32">
                <a:extLst>
                  <a:ext uri="{FF2B5EF4-FFF2-40B4-BE49-F238E27FC236}">
                    <a16:creationId xmlns:a16="http://schemas.microsoft.com/office/drawing/2014/main" id="{E4FFA0CB-01A5-947A-2EEE-160057841370}"/>
                  </a:ext>
                </a:extLst>
              </p:cNvPr>
              <p:cNvPicPr/>
              <p:nvPr/>
            </p:nvPicPr>
            <p:blipFill>
              <a:blip r:embed="rId58"/>
              <a:stretch>
                <a:fillRect/>
              </a:stretch>
            </p:blipFill>
            <p:spPr>
              <a:xfrm>
                <a:off x="4519335" y="1022133"/>
                <a:ext cx="114480" cy="25200"/>
              </a:xfrm>
              <a:prstGeom prst="rect">
                <a:avLst/>
              </a:prstGeom>
            </p:spPr>
          </p:pic>
        </mc:Fallback>
      </mc:AlternateContent>
      <p:grpSp>
        <p:nvGrpSpPr>
          <p:cNvPr id="48" name="Grup 47">
            <a:extLst>
              <a:ext uri="{FF2B5EF4-FFF2-40B4-BE49-F238E27FC236}">
                <a16:creationId xmlns:a16="http://schemas.microsoft.com/office/drawing/2014/main" id="{ACF6AB59-DE35-99A8-EEB8-8ECE5E14B7EE}"/>
              </a:ext>
            </a:extLst>
          </p:cNvPr>
          <p:cNvGrpSpPr/>
          <p:nvPr/>
        </p:nvGrpSpPr>
        <p:grpSpPr>
          <a:xfrm>
            <a:off x="4774575" y="933933"/>
            <a:ext cx="1717560" cy="260640"/>
            <a:chOff x="4774575" y="933933"/>
            <a:chExt cx="1717560" cy="260640"/>
          </a:xfrm>
        </p:grpSpPr>
        <mc:AlternateContent xmlns:mc="http://schemas.openxmlformats.org/markup-compatibility/2006">
          <mc:Choice xmlns:p14="http://schemas.microsoft.com/office/powerpoint/2010/main" Requires="p14">
            <p:contentPart p14:bwMode="auto" r:id="rId59">
              <p14:nvContentPartPr>
                <p14:cNvPr id="34" name="Mürekkep 33">
                  <a:extLst>
                    <a:ext uri="{FF2B5EF4-FFF2-40B4-BE49-F238E27FC236}">
                      <a16:creationId xmlns:a16="http://schemas.microsoft.com/office/drawing/2014/main" id="{44F3EF2A-3AC7-62ED-2D19-185EB459BBC0}"/>
                    </a:ext>
                  </a:extLst>
                </p14:cNvPr>
                <p14:cNvContentPartPr/>
                <p14:nvPr/>
              </p14:nvContentPartPr>
              <p14:xfrm>
                <a:off x="4774575" y="967773"/>
                <a:ext cx="87480" cy="68040"/>
              </p14:xfrm>
            </p:contentPart>
          </mc:Choice>
          <mc:Fallback>
            <p:pic>
              <p:nvPicPr>
                <p:cNvPr id="34" name="Mürekkep 33">
                  <a:extLst>
                    <a:ext uri="{FF2B5EF4-FFF2-40B4-BE49-F238E27FC236}">
                      <a16:creationId xmlns:a16="http://schemas.microsoft.com/office/drawing/2014/main" id="{44F3EF2A-3AC7-62ED-2D19-185EB459BBC0}"/>
                    </a:ext>
                  </a:extLst>
                </p:cNvPr>
                <p:cNvPicPr/>
                <p:nvPr/>
              </p:nvPicPr>
              <p:blipFill>
                <a:blip r:embed="rId60"/>
                <a:stretch>
                  <a:fillRect/>
                </a:stretch>
              </p:blipFill>
              <p:spPr>
                <a:xfrm>
                  <a:off x="4765935" y="959133"/>
                  <a:ext cx="105120" cy="85680"/>
                </a:xfrm>
                <a:prstGeom prst="rect">
                  <a:avLst/>
                </a:prstGeom>
              </p:spPr>
            </p:pic>
          </mc:Fallback>
        </mc:AlternateContent>
        <mc:AlternateContent xmlns:mc="http://schemas.openxmlformats.org/markup-compatibility/2006">
          <mc:Choice xmlns:p14="http://schemas.microsoft.com/office/powerpoint/2010/main" Requires="p14">
            <p:contentPart p14:bwMode="auto" r:id="rId61">
              <p14:nvContentPartPr>
                <p14:cNvPr id="35" name="Mürekkep 34">
                  <a:extLst>
                    <a:ext uri="{FF2B5EF4-FFF2-40B4-BE49-F238E27FC236}">
                      <a16:creationId xmlns:a16="http://schemas.microsoft.com/office/drawing/2014/main" id="{94BD7E70-EE6F-891F-3F84-C4420F66FAF7}"/>
                    </a:ext>
                  </a:extLst>
                </p14:cNvPr>
                <p14:cNvContentPartPr/>
                <p14:nvPr/>
              </p14:nvContentPartPr>
              <p14:xfrm>
                <a:off x="4913175" y="974253"/>
                <a:ext cx="65160" cy="71280"/>
              </p14:xfrm>
            </p:contentPart>
          </mc:Choice>
          <mc:Fallback>
            <p:pic>
              <p:nvPicPr>
                <p:cNvPr id="35" name="Mürekkep 34">
                  <a:extLst>
                    <a:ext uri="{FF2B5EF4-FFF2-40B4-BE49-F238E27FC236}">
                      <a16:creationId xmlns:a16="http://schemas.microsoft.com/office/drawing/2014/main" id="{94BD7E70-EE6F-891F-3F84-C4420F66FAF7}"/>
                    </a:ext>
                  </a:extLst>
                </p:cNvPr>
                <p:cNvPicPr/>
                <p:nvPr/>
              </p:nvPicPr>
              <p:blipFill>
                <a:blip r:embed="rId62"/>
                <a:stretch>
                  <a:fillRect/>
                </a:stretch>
              </p:blipFill>
              <p:spPr>
                <a:xfrm>
                  <a:off x="4904175" y="965253"/>
                  <a:ext cx="82800" cy="88920"/>
                </a:xfrm>
                <a:prstGeom prst="rect">
                  <a:avLst/>
                </a:prstGeom>
              </p:spPr>
            </p:pic>
          </mc:Fallback>
        </mc:AlternateContent>
        <mc:AlternateContent xmlns:mc="http://schemas.openxmlformats.org/markup-compatibility/2006">
          <mc:Choice xmlns:p14="http://schemas.microsoft.com/office/powerpoint/2010/main" Requires="p14">
            <p:contentPart p14:bwMode="auto" r:id="rId63">
              <p14:nvContentPartPr>
                <p14:cNvPr id="36" name="Mürekkep 35">
                  <a:extLst>
                    <a:ext uri="{FF2B5EF4-FFF2-40B4-BE49-F238E27FC236}">
                      <a16:creationId xmlns:a16="http://schemas.microsoft.com/office/drawing/2014/main" id="{5FEC30E5-36E8-2394-6DAA-27A1553FE82E}"/>
                    </a:ext>
                  </a:extLst>
                </p14:cNvPr>
                <p14:cNvContentPartPr/>
                <p14:nvPr/>
              </p14:nvContentPartPr>
              <p14:xfrm>
                <a:off x="5142135" y="953733"/>
                <a:ext cx="99000" cy="102240"/>
              </p14:xfrm>
            </p:contentPart>
          </mc:Choice>
          <mc:Fallback>
            <p:pic>
              <p:nvPicPr>
                <p:cNvPr id="36" name="Mürekkep 35">
                  <a:extLst>
                    <a:ext uri="{FF2B5EF4-FFF2-40B4-BE49-F238E27FC236}">
                      <a16:creationId xmlns:a16="http://schemas.microsoft.com/office/drawing/2014/main" id="{5FEC30E5-36E8-2394-6DAA-27A1553FE82E}"/>
                    </a:ext>
                  </a:extLst>
                </p:cNvPr>
                <p:cNvPicPr/>
                <p:nvPr/>
              </p:nvPicPr>
              <p:blipFill>
                <a:blip r:embed="rId64"/>
                <a:stretch>
                  <a:fillRect/>
                </a:stretch>
              </p:blipFill>
              <p:spPr>
                <a:xfrm>
                  <a:off x="5133135" y="945093"/>
                  <a:ext cx="116640" cy="119880"/>
                </a:xfrm>
                <a:prstGeom prst="rect">
                  <a:avLst/>
                </a:prstGeom>
              </p:spPr>
            </p:pic>
          </mc:Fallback>
        </mc:AlternateContent>
        <mc:AlternateContent xmlns:mc="http://schemas.openxmlformats.org/markup-compatibility/2006">
          <mc:Choice xmlns:p14="http://schemas.microsoft.com/office/powerpoint/2010/main" Requires="p14">
            <p:contentPart p14:bwMode="auto" r:id="rId65">
              <p14:nvContentPartPr>
                <p14:cNvPr id="37" name="Mürekkep 36">
                  <a:extLst>
                    <a:ext uri="{FF2B5EF4-FFF2-40B4-BE49-F238E27FC236}">
                      <a16:creationId xmlns:a16="http://schemas.microsoft.com/office/drawing/2014/main" id="{1599E470-05AD-57D0-3B8D-612D78EA4FEE}"/>
                    </a:ext>
                  </a:extLst>
                </p14:cNvPr>
                <p14:cNvContentPartPr/>
                <p14:nvPr/>
              </p14:nvContentPartPr>
              <p14:xfrm>
                <a:off x="5240055" y="1011333"/>
                <a:ext cx="68040" cy="44640"/>
              </p14:xfrm>
            </p:contentPart>
          </mc:Choice>
          <mc:Fallback>
            <p:pic>
              <p:nvPicPr>
                <p:cNvPr id="37" name="Mürekkep 36">
                  <a:extLst>
                    <a:ext uri="{FF2B5EF4-FFF2-40B4-BE49-F238E27FC236}">
                      <a16:creationId xmlns:a16="http://schemas.microsoft.com/office/drawing/2014/main" id="{1599E470-05AD-57D0-3B8D-612D78EA4FEE}"/>
                    </a:ext>
                  </a:extLst>
                </p:cNvPr>
                <p:cNvPicPr/>
                <p:nvPr/>
              </p:nvPicPr>
              <p:blipFill>
                <a:blip r:embed="rId66"/>
                <a:stretch>
                  <a:fillRect/>
                </a:stretch>
              </p:blipFill>
              <p:spPr>
                <a:xfrm>
                  <a:off x="5231055" y="1002693"/>
                  <a:ext cx="85680" cy="62280"/>
                </a:xfrm>
                <a:prstGeom prst="rect">
                  <a:avLst/>
                </a:prstGeom>
              </p:spPr>
            </p:pic>
          </mc:Fallback>
        </mc:AlternateContent>
        <mc:AlternateContent xmlns:mc="http://schemas.openxmlformats.org/markup-compatibility/2006">
          <mc:Choice xmlns:p14="http://schemas.microsoft.com/office/powerpoint/2010/main" Requires="p14">
            <p:contentPart p14:bwMode="auto" r:id="rId67">
              <p14:nvContentPartPr>
                <p14:cNvPr id="38" name="Mürekkep 37">
                  <a:extLst>
                    <a:ext uri="{FF2B5EF4-FFF2-40B4-BE49-F238E27FC236}">
                      <a16:creationId xmlns:a16="http://schemas.microsoft.com/office/drawing/2014/main" id="{C6E21109-43E1-950F-18DA-DF9B822638DC}"/>
                    </a:ext>
                  </a:extLst>
                </p14:cNvPr>
                <p14:cNvContentPartPr/>
                <p14:nvPr/>
              </p14:nvContentPartPr>
              <p14:xfrm>
                <a:off x="5258775" y="962013"/>
                <a:ext cx="119160" cy="126000"/>
              </p14:xfrm>
            </p:contentPart>
          </mc:Choice>
          <mc:Fallback>
            <p:pic>
              <p:nvPicPr>
                <p:cNvPr id="38" name="Mürekkep 37">
                  <a:extLst>
                    <a:ext uri="{FF2B5EF4-FFF2-40B4-BE49-F238E27FC236}">
                      <a16:creationId xmlns:a16="http://schemas.microsoft.com/office/drawing/2014/main" id="{C6E21109-43E1-950F-18DA-DF9B822638DC}"/>
                    </a:ext>
                  </a:extLst>
                </p:cNvPr>
                <p:cNvPicPr/>
                <p:nvPr/>
              </p:nvPicPr>
              <p:blipFill>
                <a:blip r:embed="rId68"/>
                <a:stretch>
                  <a:fillRect/>
                </a:stretch>
              </p:blipFill>
              <p:spPr>
                <a:xfrm>
                  <a:off x="5249775" y="953013"/>
                  <a:ext cx="136800" cy="143640"/>
                </a:xfrm>
                <a:prstGeom prst="rect">
                  <a:avLst/>
                </a:prstGeom>
              </p:spPr>
            </p:pic>
          </mc:Fallback>
        </mc:AlternateContent>
        <mc:AlternateContent xmlns:mc="http://schemas.openxmlformats.org/markup-compatibility/2006">
          <mc:Choice xmlns:p14="http://schemas.microsoft.com/office/powerpoint/2010/main" Requires="p14">
            <p:contentPart p14:bwMode="auto" r:id="rId69">
              <p14:nvContentPartPr>
                <p14:cNvPr id="40" name="Mürekkep 39">
                  <a:extLst>
                    <a:ext uri="{FF2B5EF4-FFF2-40B4-BE49-F238E27FC236}">
                      <a16:creationId xmlns:a16="http://schemas.microsoft.com/office/drawing/2014/main" id="{AB94B274-BD4D-8CED-C2AE-FCCC9DE18EF3}"/>
                    </a:ext>
                  </a:extLst>
                </p14:cNvPr>
                <p14:cNvContentPartPr/>
                <p14:nvPr/>
              </p14:nvContentPartPr>
              <p14:xfrm>
                <a:off x="5106855" y="955893"/>
                <a:ext cx="95760" cy="238680"/>
              </p14:xfrm>
            </p:contentPart>
          </mc:Choice>
          <mc:Fallback>
            <p:pic>
              <p:nvPicPr>
                <p:cNvPr id="40" name="Mürekkep 39">
                  <a:extLst>
                    <a:ext uri="{FF2B5EF4-FFF2-40B4-BE49-F238E27FC236}">
                      <a16:creationId xmlns:a16="http://schemas.microsoft.com/office/drawing/2014/main" id="{AB94B274-BD4D-8CED-C2AE-FCCC9DE18EF3}"/>
                    </a:ext>
                  </a:extLst>
                </p:cNvPr>
                <p:cNvPicPr/>
                <p:nvPr/>
              </p:nvPicPr>
              <p:blipFill>
                <a:blip r:embed="rId70"/>
                <a:stretch>
                  <a:fillRect/>
                </a:stretch>
              </p:blipFill>
              <p:spPr>
                <a:xfrm>
                  <a:off x="5098215" y="947253"/>
                  <a:ext cx="113400" cy="256320"/>
                </a:xfrm>
                <a:prstGeom prst="rect">
                  <a:avLst/>
                </a:prstGeom>
              </p:spPr>
            </p:pic>
          </mc:Fallback>
        </mc:AlternateContent>
        <mc:AlternateContent xmlns:mc="http://schemas.openxmlformats.org/markup-compatibility/2006">
          <mc:Choice xmlns:p14="http://schemas.microsoft.com/office/powerpoint/2010/main" Requires="p14">
            <p:contentPart p14:bwMode="auto" r:id="rId71">
              <p14:nvContentPartPr>
                <p14:cNvPr id="41" name="Mürekkep 40">
                  <a:extLst>
                    <a:ext uri="{FF2B5EF4-FFF2-40B4-BE49-F238E27FC236}">
                      <a16:creationId xmlns:a16="http://schemas.microsoft.com/office/drawing/2014/main" id="{95C37D1C-1BC2-45E4-1183-D6EE215E1FBD}"/>
                    </a:ext>
                  </a:extLst>
                </p14:cNvPr>
                <p14:cNvContentPartPr/>
                <p14:nvPr/>
              </p14:nvContentPartPr>
              <p14:xfrm>
                <a:off x="5379015" y="1008813"/>
                <a:ext cx="78840" cy="57960"/>
              </p14:xfrm>
            </p:contentPart>
          </mc:Choice>
          <mc:Fallback>
            <p:pic>
              <p:nvPicPr>
                <p:cNvPr id="41" name="Mürekkep 40">
                  <a:extLst>
                    <a:ext uri="{FF2B5EF4-FFF2-40B4-BE49-F238E27FC236}">
                      <a16:creationId xmlns:a16="http://schemas.microsoft.com/office/drawing/2014/main" id="{95C37D1C-1BC2-45E4-1183-D6EE215E1FBD}"/>
                    </a:ext>
                  </a:extLst>
                </p:cNvPr>
                <p:cNvPicPr/>
                <p:nvPr/>
              </p:nvPicPr>
              <p:blipFill>
                <a:blip r:embed="rId72"/>
                <a:stretch>
                  <a:fillRect/>
                </a:stretch>
              </p:blipFill>
              <p:spPr>
                <a:xfrm>
                  <a:off x="5370015" y="1000173"/>
                  <a:ext cx="96480" cy="75600"/>
                </a:xfrm>
                <a:prstGeom prst="rect">
                  <a:avLst/>
                </a:prstGeom>
              </p:spPr>
            </p:pic>
          </mc:Fallback>
        </mc:AlternateContent>
        <mc:AlternateContent xmlns:mc="http://schemas.openxmlformats.org/markup-compatibility/2006">
          <mc:Choice xmlns:p14="http://schemas.microsoft.com/office/powerpoint/2010/main" Requires="p14">
            <p:contentPart p14:bwMode="auto" r:id="rId73">
              <p14:nvContentPartPr>
                <p14:cNvPr id="42" name="Mürekkep 41">
                  <a:extLst>
                    <a:ext uri="{FF2B5EF4-FFF2-40B4-BE49-F238E27FC236}">
                      <a16:creationId xmlns:a16="http://schemas.microsoft.com/office/drawing/2014/main" id="{B56798F7-FCCA-0B76-90AD-79D135BDE146}"/>
                    </a:ext>
                  </a:extLst>
                </p14:cNvPr>
                <p14:cNvContentPartPr/>
                <p14:nvPr/>
              </p14:nvContentPartPr>
              <p14:xfrm>
                <a:off x="5456415" y="996933"/>
                <a:ext cx="60480" cy="74160"/>
              </p14:xfrm>
            </p:contentPart>
          </mc:Choice>
          <mc:Fallback>
            <p:pic>
              <p:nvPicPr>
                <p:cNvPr id="42" name="Mürekkep 41">
                  <a:extLst>
                    <a:ext uri="{FF2B5EF4-FFF2-40B4-BE49-F238E27FC236}">
                      <a16:creationId xmlns:a16="http://schemas.microsoft.com/office/drawing/2014/main" id="{B56798F7-FCCA-0B76-90AD-79D135BDE146}"/>
                    </a:ext>
                  </a:extLst>
                </p:cNvPr>
                <p:cNvPicPr/>
                <p:nvPr/>
              </p:nvPicPr>
              <p:blipFill>
                <a:blip r:embed="rId74"/>
                <a:stretch>
                  <a:fillRect/>
                </a:stretch>
              </p:blipFill>
              <p:spPr>
                <a:xfrm>
                  <a:off x="5447775" y="988293"/>
                  <a:ext cx="78120" cy="91800"/>
                </a:xfrm>
                <a:prstGeom prst="rect">
                  <a:avLst/>
                </a:prstGeom>
              </p:spPr>
            </p:pic>
          </mc:Fallback>
        </mc:AlternateContent>
        <mc:AlternateContent xmlns:mc="http://schemas.openxmlformats.org/markup-compatibility/2006">
          <mc:Choice xmlns:p14="http://schemas.microsoft.com/office/powerpoint/2010/main" Requires="p14">
            <p:contentPart p14:bwMode="auto" r:id="rId75">
              <p14:nvContentPartPr>
                <p14:cNvPr id="43" name="Mürekkep 42">
                  <a:extLst>
                    <a:ext uri="{FF2B5EF4-FFF2-40B4-BE49-F238E27FC236}">
                      <a16:creationId xmlns:a16="http://schemas.microsoft.com/office/drawing/2014/main" id="{DCD8795E-882C-A027-7546-9195AEB84404}"/>
                    </a:ext>
                  </a:extLst>
                </p14:cNvPr>
                <p14:cNvContentPartPr/>
                <p14:nvPr/>
              </p14:nvContentPartPr>
              <p14:xfrm>
                <a:off x="5544975" y="951573"/>
                <a:ext cx="201960" cy="105120"/>
              </p14:xfrm>
            </p:contentPart>
          </mc:Choice>
          <mc:Fallback>
            <p:pic>
              <p:nvPicPr>
                <p:cNvPr id="43" name="Mürekkep 42">
                  <a:extLst>
                    <a:ext uri="{FF2B5EF4-FFF2-40B4-BE49-F238E27FC236}">
                      <a16:creationId xmlns:a16="http://schemas.microsoft.com/office/drawing/2014/main" id="{DCD8795E-882C-A027-7546-9195AEB84404}"/>
                    </a:ext>
                  </a:extLst>
                </p:cNvPr>
                <p:cNvPicPr/>
                <p:nvPr/>
              </p:nvPicPr>
              <p:blipFill>
                <a:blip r:embed="rId76"/>
                <a:stretch>
                  <a:fillRect/>
                </a:stretch>
              </p:blipFill>
              <p:spPr>
                <a:xfrm>
                  <a:off x="5536335" y="942573"/>
                  <a:ext cx="219600" cy="122760"/>
                </a:xfrm>
                <a:prstGeom prst="rect">
                  <a:avLst/>
                </a:prstGeom>
              </p:spPr>
            </p:pic>
          </mc:Fallback>
        </mc:AlternateContent>
        <mc:AlternateContent xmlns:mc="http://schemas.openxmlformats.org/markup-compatibility/2006">
          <mc:Choice xmlns:p14="http://schemas.microsoft.com/office/powerpoint/2010/main" Requires="p14">
            <p:contentPart p14:bwMode="auto" r:id="rId77">
              <p14:nvContentPartPr>
                <p14:cNvPr id="44" name="Mürekkep 43">
                  <a:extLst>
                    <a:ext uri="{FF2B5EF4-FFF2-40B4-BE49-F238E27FC236}">
                      <a16:creationId xmlns:a16="http://schemas.microsoft.com/office/drawing/2014/main" id="{79E6BA26-27CC-0139-5F09-997B83618DCF}"/>
                    </a:ext>
                  </a:extLst>
                </p14:cNvPr>
                <p14:cNvContentPartPr/>
                <p14:nvPr/>
              </p14:nvContentPartPr>
              <p14:xfrm>
                <a:off x="5912175" y="933933"/>
                <a:ext cx="216000" cy="126720"/>
              </p14:xfrm>
            </p:contentPart>
          </mc:Choice>
          <mc:Fallback>
            <p:pic>
              <p:nvPicPr>
                <p:cNvPr id="44" name="Mürekkep 43">
                  <a:extLst>
                    <a:ext uri="{FF2B5EF4-FFF2-40B4-BE49-F238E27FC236}">
                      <a16:creationId xmlns:a16="http://schemas.microsoft.com/office/drawing/2014/main" id="{79E6BA26-27CC-0139-5F09-997B83618DCF}"/>
                    </a:ext>
                  </a:extLst>
                </p:cNvPr>
                <p:cNvPicPr/>
                <p:nvPr/>
              </p:nvPicPr>
              <p:blipFill>
                <a:blip r:embed="rId78"/>
                <a:stretch>
                  <a:fillRect/>
                </a:stretch>
              </p:blipFill>
              <p:spPr>
                <a:xfrm>
                  <a:off x="5903535" y="924933"/>
                  <a:ext cx="233640" cy="144360"/>
                </a:xfrm>
                <a:prstGeom prst="rect">
                  <a:avLst/>
                </a:prstGeom>
              </p:spPr>
            </p:pic>
          </mc:Fallback>
        </mc:AlternateContent>
        <mc:AlternateContent xmlns:mc="http://schemas.openxmlformats.org/markup-compatibility/2006">
          <mc:Choice xmlns:p14="http://schemas.microsoft.com/office/powerpoint/2010/main" Requires="p14">
            <p:contentPart p14:bwMode="auto" r:id="rId79">
              <p14:nvContentPartPr>
                <p14:cNvPr id="45" name="Mürekkep 44">
                  <a:extLst>
                    <a:ext uri="{FF2B5EF4-FFF2-40B4-BE49-F238E27FC236}">
                      <a16:creationId xmlns:a16="http://schemas.microsoft.com/office/drawing/2014/main" id="{01FCA95A-74CF-01C6-AC51-5DED69D0821F}"/>
                    </a:ext>
                  </a:extLst>
                </p14:cNvPr>
                <p14:cNvContentPartPr/>
                <p14:nvPr/>
              </p14:nvContentPartPr>
              <p14:xfrm>
                <a:off x="6173895" y="944733"/>
                <a:ext cx="59400" cy="115920"/>
              </p14:xfrm>
            </p:contentPart>
          </mc:Choice>
          <mc:Fallback>
            <p:pic>
              <p:nvPicPr>
                <p:cNvPr id="45" name="Mürekkep 44">
                  <a:extLst>
                    <a:ext uri="{FF2B5EF4-FFF2-40B4-BE49-F238E27FC236}">
                      <a16:creationId xmlns:a16="http://schemas.microsoft.com/office/drawing/2014/main" id="{01FCA95A-74CF-01C6-AC51-5DED69D0821F}"/>
                    </a:ext>
                  </a:extLst>
                </p:cNvPr>
                <p:cNvPicPr/>
                <p:nvPr/>
              </p:nvPicPr>
              <p:blipFill>
                <a:blip r:embed="rId80"/>
                <a:stretch>
                  <a:fillRect/>
                </a:stretch>
              </p:blipFill>
              <p:spPr>
                <a:xfrm>
                  <a:off x="6164895" y="936093"/>
                  <a:ext cx="77040" cy="133560"/>
                </a:xfrm>
                <a:prstGeom prst="rect">
                  <a:avLst/>
                </a:prstGeom>
              </p:spPr>
            </p:pic>
          </mc:Fallback>
        </mc:AlternateContent>
        <mc:AlternateContent xmlns:mc="http://schemas.openxmlformats.org/markup-compatibility/2006">
          <mc:Choice xmlns:p14="http://schemas.microsoft.com/office/powerpoint/2010/main" Requires="p14">
            <p:contentPart p14:bwMode="auto" r:id="rId81">
              <p14:nvContentPartPr>
                <p14:cNvPr id="46" name="Mürekkep 45">
                  <a:extLst>
                    <a:ext uri="{FF2B5EF4-FFF2-40B4-BE49-F238E27FC236}">
                      <a16:creationId xmlns:a16="http://schemas.microsoft.com/office/drawing/2014/main" id="{50046732-CC4A-1BA3-F580-D1427C7FABCC}"/>
                    </a:ext>
                  </a:extLst>
                </p14:cNvPr>
                <p14:cNvContentPartPr/>
                <p14:nvPr/>
              </p14:nvContentPartPr>
              <p14:xfrm>
                <a:off x="6263535" y="936093"/>
                <a:ext cx="120600" cy="127800"/>
              </p14:xfrm>
            </p:contentPart>
          </mc:Choice>
          <mc:Fallback>
            <p:pic>
              <p:nvPicPr>
                <p:cNvPr id="46" name="Mürekkep 45">
                  <a:extLst>
                    <a:ext uri="{FF2B5EF4-FFF2-40B4-BE49-F238E27FC236}">
                      <a16:creationId xmlns:a16="http://schemas.microsoft.com/office/drawing/2014/main" id="{50046732-CC4A-1BA3-F580-D1427C7FABCC}"/>
                    </a:ext>
                  </a:extLst>
                </p:cNvPr>
                <p:cNvPicPr/>
                <p:nvPr/>
              </p:nvPicPr>
              <p:blipFill>
                <a:blip r:embed="rId82"/>
                <a:stretch>
                  <a:fillRect/>
                </a:stretch>
              </p:blipFill>
              <p:spPr>
                <a:xfrm>
                  <a:off x="6254895" y="927453"/>
                  <a:ext cx="138240" cy="145440"/>
                </a:xfrm>
                <a:prstGeom prst="rect">
                  <a:avLst/>
                </a:prstGeom>
              </p:spPr>
            </p:pic>
          </mc:Fallback>
        </mc:AlternateContent>
        <mc:AlternateContent xmlns:mc="http://schemas.openxmlformats.org/markup-compatibility/2006">
          <mc:Choice xmlns:p14="http://schemas.microsoft.com/office/powerpoint/2010/main" Requires="p14">
            <p:contentPart p14:bwMode="auto" r:id="rId83">
              <p14:nvContentPartPr>
                <p14:cNvPr id="47" name="Mürekkep 46">
                  <a:extLst>
                    <a:ext uri="{FF2B5EF4-FFF2-40B4-BE49-F238E27FC236}">
                      <a16:creationId xmlns:a16="http://schemas.microsoft.com/office/drawing/2014/main" id="{3D149295-4339-0704-B8D3-A7BAF48DB0DF}"/>
                    </a:ext>
                  </a:extLst>
                </p14:cNvPr>
                <p14:cNvContentPartPr/>
                <p14:nvPr/>
              </p14:nvContentPartPr>
              <p14:xfrm>
                <a:off x="6418335" y="997293"/>
                <a:ext cx="73800" cy="64800"/>
              </p14:xfrm>
            </p:contentPart>
          </mc:Choice>
          <mc:Fallback>
            <p:pic>
              <p:nvPicPr>
                <p:cNvPr id="47" name="Mürekkep 46">
                  <a:extLst>
                    <a:ext uri="{FF2B5EF4-FFF2-40B4-BE49-F238E27FC236}">
                      <a16:creationId xmlns:a16="http://schemas.microsoft.com/office/drawing/2014/main" id="{3D149295-4339-0704-B8D3-A7BAF48DB0DF}"/>
                    </a:ext>
                  </a:extLst>
                </p:cNvPr>
                <p:cNvPicPr/>
                <p:nvPr/>
              </p:nvPicPr>
              <p:blipFill>
                <a:blip r:embed="rId84"/>
                <a:stretch>
                  <a:fillRect/>
                </a:stretch>
              </p:blipFill>
              <p:spPr>
                <a:xfrm>
                  <a:off x="6409335" y="988653"/>
                  <a:ext cx="91440" cy="82440"/>
                </a:xfrm>
                <a:prstGeom prst="rect">
                  <a:avLst/>
                </a:prstGeom>
              </p:spPr>
            </p:pic>
          </mc:Fallback>
        </mc:AlternateContent>
      </p:gr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92"/>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RAD Model</a:t>
            </a:r>
            <a:endParaRPr sz="3600">
              <a:solidFill>
                <a:srgbClr val="741B47"/>
              </a:solidFill>
              <a:latin typeface="Raleway Thin"/>
              <a:ea typeface="Raleway Thin"/>
              <a:cs typeface="Raleway Thin"/>
              <a:sym typeface="Raleway Thin"/>
            </a:endParaRPr>
          </a:p>
        </p:txBody>
      </p:sp>
      <p:sp>
        <p:nvSpPr>
          <p:cNvPr id="871" name="Google Shape;871;p92"/>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Thin"/>
                <a:ea typeface="Raleway Thin"/>
                <a:cs typeface="Raleway Thin"/>
                <a:sym typeface="Raleway Thin"/>
              </a:rPr>
              <a:t>4</a:t>
            </a:r>
            <a:endParaRPr sz="3600" b="0" i="0" u="none" strike="noStrike" cap="none">
              <a:solidFill>
                <a:schemeClr val="lt1"/>
              </a:solidFill>
              <a:latin typeface="Raleway Thin"/>
              <a:ea typeface="Raleway Thin"/>
              <a:cs typeface="Raleway Thin"/>
              <a:sym typeface="Raleway Thin"/>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9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81</a:t>
            </a:fld>
            <a:endParaRPr/>
          </a:p>
        </p:txBody>
      </p:sp>
      <p:sp>
        <p:nvSpPr>
          <p:cNvPr id="877" name="Google Shape;877;p93"/>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RAD Model</a:t>
            </a:r>
            <a:endParaRPr>
              <a:solidFill>
                <a:srgbClr val="3F98CC"/>
              </a:solidFill>
            </a:endParaRPr>
          </a:p>
        </p:txBody>
      </p:sp>
      <p:pic>
        <p:nvPicPr>
          <p:cNvPr id="878" name="Google Shape;878;p93"/>
          <p:cNvPicPr preferRelativeResize="0"/>
          <p:nvPr/>
        </p:nvPicPr>
        <p:blipFill rotWithShape="1">
          <a:blip r:embed="rId3">
            <a:alphaModFix/>
          </a:blip>
          <a:srcRect/>
          <a:stretch/>
        </p:blipFill>
        <p:spPr>
          <a:xfrm>
            <a:off x="1336000" y="701300"/>
            <a:ext cx="6632974" cy="403850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pic>
        <p:nvPicPr>
          <p:cNvPr id="883" name="Google Shape;883;p94"/>
          <p:cNvPicPr preferRelativeResize="0"/>
          <p:nvPr/>
        </p:nvPicPr>
        <p:blipFill rotWithShape="1">
          <a:blip r:embed="rId3">
            <a:alphaModFix/>
          </a:blip>
          <a:srcRect b="3993"/>
          <a:stretch/>
        </p:blipFill>
        <p:spPr>
          <a:xfrm>
            <a:off x="1220175" y="800200"/>
            <a:ext cx="7222052" cy="3887550"/>
          </a:xfrm>
          <a:prstGeom prst="rect">
            <a:avLst/>
          </a:prstGeom>
          <a:noFill/>
          <a:ln>
            <a:noFill/>
          </a:ln>
        </p:spPr>
      </p:pic>
      <p:sp>
        <p:nvSpPr>
          <p:cNvPr id="884" name="Google Shape;884;p94"/>
          <p:cNvSpPr txBox="1">
            <a:spLocks noGrp="1"/>
          </p:cNvSpPr>
          <p:nvPr>
            <p:ph type="ctr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RAD Model</a:t>
            </a:r>
            <a:endParaRPr b="1">
              <a:solidFill>
                <a:srgbClr val="3F98CC"/>
              </a:solidFill>
              <a:latin typeface="Raleway"/>
              <a:ea typeface="Raleway"/>
              <a:cs typeface="Raleway"/>
              <a:sym typeface="Raleway"/>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95"/>
          <p:cNvSpPr txBox="1">
            <a:spLocks noGrp="1"/>
          </p:cNvSpPr>
          <p:nvPr>
            <p:ph type="ctr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RAD Model</a:t>
            </a:r>
            <a:endParaRPr b="1">
              <a:solidFill>
                <a:srgbClr val="3F98CC"/>
              </a:solidFill>
              <a:latin typeface="Raleway"/>
              <a:ea typeface="Raleway"/>
              <a:cs typeface="Raleway"/>
              <a:sym typeface="Raleway"/>
            </a:endParaRPr>
          </a:p>
        </p:txBody>
      </p:sp>
      <p:pic>
        <p:nvPicPr>
          <p:cNvPr id="890" name="Google Shape;890;p95"/>
          <p:cNvPicPr preferRelativeResize="0"/>
          <p:nvPr/>
        </p:nvPicPr>
        <p:blipFill rotWithShape="1">
          <a:blip r:embed="rId3">
            <a:alphaModFix/>
          </a:blip>
          <a:srcRect l="1797"/>
          <a:stretch/>
        </p:blipFill>
        <p:spPr>
          <a:xfrm>
            <a:off x="3828325" y="604900"/>
            <a:ext cx="5287775" cy="4038499"/>
          </a:xfrm>
          <a:prstGeom prst="rect">
            <a:avLst/>
          </a:prstGeom>
          <a:noFill/>
          <a:ln>
            <a:noFill/>
          </a:ln>
        </p:spPr>
      </p:pic>
      <p:pic>
        <p:nvPicPr>
          <p:cNvPr id="891" name="Google Shape;891;p95"/>
          <p:cNvPicPr preferRelativeResize="0"/>
          <p:nvPr/>
        </p:nvPicPr>
        <p:blipFill rotWithShape="1">
          <a:blip r:embed="rId4">
            <a:alphaModFix/>
          </a:blip>
          <a:srcRect l="1902" t="2501" r="47630" b="61145"/>
          <a:stretch/>
        </p:blipFill>
        <p:spPr>
          <a:xfrm>
            <a:off x="355600" y="887375"/>
            <a:ext cx="3398626" cy="122402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9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84</a:t>
            </a:fld>
            <a:endParaRPr/>
          </a:p>
        </p:txBody>
      </p:sp>
      <p:sp>
        <p:nvSpPr>
          <p:cNvPr id="897" name="Google Shape;897;p9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RAD Model</a:t>
            </a:r>
            <a:endParaRPr b="1">
              <a:solidFill>
                <a:srgbClr val="3F98CC"/>
              </a:solidFill>
              <a:latin typeface="Raleway"/>
              <a:ea typeface="Raleway"/>
              <a:cs typeface="Raleway"/>
              <a:sym typeface="Raleway"/>
            </a:endParaRPr>
          </a:p>
        </p:txBody>
      </p:sp>
      <p:pic>
        <p:nvPicPr>
          <p:cNvPr id="898" name="Google Shape;898;p96"/>
          <p:cNvPicPr preferRelativeResize="0"/>
          <p:nvPr/>
        </p:nvPicPr>
        <p:blipFill rotWithShape="1">
          <a:blip r:embed="rId3">
            <a:alphaModFix/>
          </a:blip>
          <a:srcRect t="9241" b="17120"/>
          <a:stretch/>
        </p:blipFill>
        <p:spPr>
          <a:xfrm>
            <a:off x="381000" y="898475"/>
            <a:ext cx="8016525" cy="332050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97"/>
          <p:cNvSpPr txBox="1">
            <a:spLocks noGrp="1"/>
          </p:cNvSpPr>
          <p:nvPr>
            <p:ph type="sldNum" idx="12"/>
          </p:nvPr>
        </p:nvSpPr>
        <p:spPr>
          <a:xfrm>
            <a:off x="8649025" y="47129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85</a:t>
            </a:fld>
            <a:endParaRPr/>
          </a:p>
        </p:txBody>
      </p:sp>
      <p:sp>
        <p:nvSpPr>
          <p:cNvPr id="904" name="Google Shape;904;p97"/>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RAD Model</a:t>
            </a:r>
            <a:endParaRPr b="1">
              <a:solidFill>
                <a:srgbClr val="3F98CC"/>
              </a:solidFill>
              <a:latin typeface="Raleway"/>
              <a:ea typeface="Raleway"/>
              <a:cs typeface="Raleway"/>
              <a:sym typeface="Raleway"/>
            </a:endParaRPr>
          </a:p>
        </p:txBody>
      </p:sp>
      <p:pic>
        <p:nvPicPr>
          <p:cNvPr id="905" name="Google Shape;905;p97"/>
          <p:cNvPicPr preferRelativeResize="0"/>
          <p:nvPr/>
        </p:nvPicPr>
        <p:blipFill rotWithShape="1">
          <a:blip r:embed="rId3">
            <a:alphaModFix/>
          </a:blip>
          <a:srcRect/>
          <a:stretch/>
        </p:blipFill>
        <p:spPr>
          <a:xfrm>
            <a:off x="1008679" y="779364"/>
            <a:ext cx="7247260" cy="2126142"/>
          </a:xfrm>
          <a:prstGeom prst="rect">
            <a:avLst/>
          </a:prstGeom>
          <a:noFill/>
          <a:ln>
            <a:noFill/>
          </a:ln>
        </p:spPr>
      </p:pic>
      <p:pic>
        <p:nvPicPr>
          <p:cNvPr id="906" name="Google Shape;906;p97"/>
          <p:cNvPicPr preferRelativeResize="0"/>
          <p:nvPr/>
        </p:nvPicPr>
        <p:blipFill rotWithShape="1">
          <a:blip r:embed="rId4">
            <a:alphaModFix/>
          </a:blip>
          <a:srcRect/>
          <a:stretch/>
        </p:blipFill>
        <p:spPr>
          <a:xfrm>
            <a:off x="1030032" y="2820363"/>
            <a:ext cx="7199010" cy="1960225"/>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98"/>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Agile Model</a:t>
            </a:r>
            <a:endParaRPr sz="3600" b="1">
              <a:solidFill>
                <a:srgbClr val="741B47"/>
              </a:solidFill>
              <a:latin typeface="Raleway"/>
              <a:ea typeface="Raleway"/>
              <a:cs typeface="Raleway"/>
              <a:sym typeface="Raleway"/>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916" name="Google Shape;916;p99"/>
          <p:cNvPicPr preferRelativeResize="0"/>
          <p:nvPr/>
        </p:nvPicPr>
        <p:blipFill rotWithShape="1">
          <a:blip r:embed="rId3">
            <a:alphaModFix/>
          </a:blip>
          <a:srcRect l="23504" t="4272" r="23355" b="6711"/>
          <a:stretch/>
        </p:blipFill>
        <p:spPr>
          <a:xfrm>
            <a:off x="5534150" y="2133600"/>
            <a:ext cx="3609851" cy="2981925"/>
          </a:xfrm>
          <a:prstGeom prst="rect">
            <a:avLst/>
          </a:prstGeom>
          <a:noFill/>
          <a:ln>
            <a:noFill/>
          </a:ln>
        </p:spPr>
      </p:pic>
      <p:sp>
        <p:nvSpPr>
          <p:cNvPr id="917" name="Google Shape;917;p99"/>
          <p:cNvSpPr txBox="1">
            <a:spLocks noGrp="1"/>
          </p:cNvSpPr>
          <p:nvPr>
            <p:ph type="ctr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Agile Model</a:t>
            </a:r>
            <a:endParaRPr b="1">
              <a:solidFill>
                <a:srgbClr val="3F98CC"/>
              </a:solidFill>
              <a:latin typeface="Raleway"/>
              <a:ea typeface="Raleway"/>
              <a:cs typeface="Raleway"/>
              <a:sym typeface="Raleway"/>
            </a:endParaRPr>
          </a:p>
        </p:txBody>
      </p:sp>
      <p:pic>
        <p:nvPicPr>
          <p:cNvPr id="918" name="Google Shape;918;p99"/>
          <p:cNvPicPr preferRelativeResize="0"/>
          <p:nvPr/>
        </p:nvPicPr>
        <p:blipFill rotWithShape="1">
          <a:blip r:embed="rId4">
            <a:alphaModFix/>
          </a:blip>
          <a:srcRect t="14152" r="1283" b="17180"/>
          <a:stretch/>
        </p:blipFill>
        <p:spPr>
          <a:xfrm>
            <a:off x="0" y="907175"/>
            <a:ext cx="6146150" cy="1966725"/>
          </a:xfrm>
          <a:prstGeom prst="rect">
            <a:avLst/>
          </a:prstGeom>
          <a:noFill/>
          <a:ln>
            <a:noFill/>
          </a:ln>
        </p:spPr>
      </p:pic>
      <p:sp>
        <p:nvSpPr>
          <p:cNvPr id="919" name="Google Shape;919;p99"/>
          <p:cNvSpPr txBox="1"/>
          <p:nvPr/>
        </p:nvSpPr>
        <p:spPr>
          <a:xfrm>
            <a:off x="-1611775" y="3065350"/>
            <a:ext cx="8825700" cy="758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tr-TR" sz="2000" b="1" i="0" u="none" strike="noStrike" cap="none">
                <a:solidFill>
                  <a:srgbClr val="000000"/>
                </a:solidFill>
                <a:latin typeface="Arial"/>
                <a:ea typeface="Arial"/>
                <a:cs typeface="Arial"/>
                <a:sym typeface="Arial"/>
              </a:rPr>
              <a:t>Each iteration lasts from 1 - 3 weeks</a:t>
            </a:r>
            <a:endParaRPr sz="2000" b="1" i="0" u="none" strike="noStrike" cap="none">
              <a:solidFill>
                <a:srgbClr val="000000"/>
              </a:solidFill>
              <a:latin typeface="Arial"/>
              <a:ea typeface="Arial"/>
              <a:cs typeface="Arial"/>
              <a:sym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100"/>
          <p:cNvSpPr txBox="1">
            <a:spLocks noGrp="1"/>
          </p:cNvSpPr>
          <p:nvPr>
            <p:ph type="ctr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Agile Model</a:t>
            </a:r>
            <a:endParaRPr b="1">
              <a:solidFill>
                <a:srgbClr val="3F98CC"/>
              </a:solidFill>
              <a:latin typeface="Raleway"/>
              <a:ea typeface="Raleway"/>
              <a:cs typeface="Raleway"/>
              <a:sym typeface="Raleway"/>
            </a:endParaRPr>
          </a:p>
        </p:txBody>
      </p:sp>
      <p:pic>
        <p:nvPicPr>
          <p:cNvPr id="925" name="Google Shape;925;p100"/>
          <p:cNvPicPr preferRelativeResize="0"/>
          <p:nvPr/>
        </p:nvPicPr>
        <p:blipFill rotWithShape="1">
          <a:blip r:embed="rId3">
            <a:alphaModFix/>
          </a:blip>
          <a:srcRect b="3025"/>
          <a:stretch/>
        </p:blipFill>
        <p:spPr>
          <a:xfrm>
            <a:off x="794325" y="952600"/>
            <a:ext cx="8292524" cy="3500750"/>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101"/>
          <p:cNvSpPr txBox="1">
            <a:spLocks noGrp="1"/>
          </p:cNvSpPr>
          <p:nvPr>
            <p:ph type="ctrTitle"/>
          </p:nvPr>
        </p:nvSpPr>
        <p:spPr>
          <a:xfrm>
            <a:off x="203200" y="173800"/>
            <a:ext cx="81102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Agile Vs Traditional SDLC Models</a:t>
            </a:r>
            <a:endParaRPr b="1">
              <a:solidFill>
                <a:srgbClr val="3F98CC"/>
              </a:solidFill>
              <a:latin typeface="Raleway"/>
              <a:ea typeface="Raleway"/>
              <a:cs typeface="Raleway"/>
              <a:sym typeface="Raleway"/>
            </a:endParaRPr>
          </a:p>
        </p:txBody>
      </p:sp>
      <p:pic>
        <p:nvPicPr>
          <p:cNvPr id="931" name="Google Shape;931;p101"/>
          <p:cNvPicPr preferRelativeResize="0"/>
          <p:nvPr/>
        </p:nvPicPr>
        <p:blipFill rotWithShape="1">
          <a:blip r:embed="rId3">
            <a:alphaModFix/>
          </a:blip>
          <a:srcRect/>
          <a:stretch/>
        </p:blipFill>
        <p:spPr>
          <a:xfrm>
            <a:off x="1530400" y="933775"/>
            <a:ext cx="6388003" cy="4038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9</a:t>
            </a:fld>
            <a:endParaRPr/>
          </a:p>
        </p:txBody>
      </p:sp>
      <p:sp>
        <p:nvSpPr>
          <p:cNvPr id="126" name="Google Shape;126;p18"/>
          <p:cNvSpPr txBox="1">
            <a:spLocks noGrp="1"/>
          </p:cNvSpPr>
          <p:nvPr>
            <p:ph type="title"/>
          </p:nvPr>
        </p:nvSpPr>
        <p:spPr>
          <a:xfrm>
            <a:off x="279400" y="194211"/>
            <a:ext cx="34671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What is SDLC</a:t>
            </a:r>
            <a:endParaRPr>
              <a:solidFill>
                <a:srgbClr val="3F98CC"/>
              </a:solidFill>
            </a:endParaRPr>
          </a:p>
        </p:txBody>
      </p:sp>
      <p:pic>
        <p:nvPicPr>
          <p:cNvPr id="127" name="Google Shape;127;p18"/>
          <p:cNvPicPr preferRelativeResize="0"/>
          <p:nvPr/>
        </p:nvPicPr>
        <p:blipFill rotWithShape="1">
          <a:blip r:embed="rId3">
            <a:alphaModFix/>
          </a:blip>
          <a:srcRect/>
          <a:stretch/>
        </p:blipFill>
        <p:spPr>
          <a:xfrm>
            <a:off x="2866725" y="736225"/>
            <a:ext cx="4312925" cy="4082925"/>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02"/>
          <p:cNvSpPr txBox="1">
            <a:spLocks noGrp="1"/>
          </p:cNvSpPr>
          <p:nvPr>
            <p:ph type="ctrTitle"/>
          </p:nvPr>
        </p:nvSpPr>
        <p:spPr>
          <a:xfrm>
            <a:off x="203200" y="173800"/>
            <a:ext cx="81102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b="1">
                <a:solidFill>
                  <a:srgbClr val="741B47"/>
                </a:solidFill>
                <a:latin typeface="Raleway"/>
                <a:ea typeface="Raleway"/>
                <a:cs typeface="Raleway"/>
                <a:sym typeface="Raleway"/>
              </a:rPr>
              <a:t>Agile Vs Traditional SDLC Models</a:t>
            </a:r>
            <a:endParaRPr b="1">
              <a:solidFill>
                <a:srgbClr val="3F98CC"/>
              </a:solidFill>
              <a:latin typeface="Raleway"/>
              <a:ea typeface="Raleway"/>
              <a:cs typeface="Raleway"/>
              <a:sym typeface="Raleway"/>
            </a:endParaRPr>
          </a:p>
        </p:txBody>
      </p:sp>
      <p:pic>
        <p:nvPicPr>
          <p:cNvPr id="937" name="Google Shape;937;p102"/>
          <p:cNvPicPr preferRelativeResize="0"/>
          <p:nvPr/>
        </p:nvPicPr>
        <p:blipFill rotWithShape="1">
          <a:blip r:embed="rId3">
            <a:alphaModFix/>
          </a:blip>
          <a:srcRect/>
          <a:stretch/>
        </p:blipFill>
        <p:spPr>
          <a:xfrm>
            <a:off x="25825" y="1046275"/>
            <a:ext cx="4838826" cy="2729975"/>
          </a:xfrm>
          <a:prstGeom prst="rect">
            <a:avLst/>
          </a:prstGeom>
          <a:noFill/>
          <a:ln>
            <a:noFill/>
          </a:ln>
        </p:spPr>
      </p:pic>
      <p:pic>
        <p:nvPicPr>
          <p:cNvPr id="938" name="Google Shape;938;p102"/>
          <p:cNvPicPr preferRelativeResize="0"/>
          <p:nvPr/>
        </p:nvPicPr>
        <p:blipFill rotWithShape="1">
          <a:blip r:embed="rId4">
            <a:alphaModFix/>
          </a:blip>
          <a:srcRect/>
          <a:stretch/>
        </p:blipFill>
        <p:spPr>
          <a:xfrm>
            <a:off x="5167225" y="1478350"/>
            <a:ext cx="3807975" cy="3741350"/>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942"/>
        <p:cNvGrpSpPr/>
        <p:nvPr/>
      </p:nvGrpSpPr>
      <p:grpSpPr>
        <a:xfrm>
          <a:off x="0" y="0"/>
          <a:ext cx="0" cy="0"/>
          <a:chOff x="0" y="0"/>
          <a:chExt cx="0" cy="0"/>
        </a:xfrm>
      </p:grpSpPr>
      <p:sp>
        <p:nvSpPr>
          <p:cNvPr id="943" name="Google Shape;943;p10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91</a:t>
            </a:fld>
            <a:endParaRPr/>
          </a:p>
        </p:txBody>
      </p:sp>
      <p:sp>
        <p:nvSpPr>
          <p:cNvPr id="944" name="Google Shape;944;p103"/>
          <p:cNvSpPr txBox="1">
            <a:spLocks noGrp="1"/>
          </p:cNvSpPr>
          <p:nvPr>
            <p:ph type="ctrTitle" idx="4294967295"/>
          </p:nvPr>
        </p:nvSpPr>
        <p:spPr>
          <a:xfrm>
            <a:off x="240015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Thin"/>
              <a:buNone/>
            </a:pPr>
            <a:r>
              <a:rPr lang="tr-TR" sz="7200" b="0" i="0" u="none" strike="noStrike" cap="none">
                <a:solidFill>
                  <a:srgbClr val="741B47"/>
                </a:solidFill>
                <a:latin typeface="Raleway Thin"/>
                <a:ea typeface="Raleway Thin"/>
                <a:cs typeface="Raleway Thin"/>
                <a:sym typeface="Raleway Thin"/>
              </a:rPr>
              <a:t>THANKS!</a:t>
            </a:r>
            <a:endParaRPr sz="7200" b="0" i="0" u="none" strike="noStrike" cap="none">
              <a:solidFill>
                <a:srgbClr val="741B47"/>
              </a:solidFill>
              <a:latin typeface="Raleway Thin"/>
              <a:ea typeface="Raleway Thin"/>
              <a:cs typeface="Raleway Thin"/>
              <a:sym typeface="Raleway Thin"/>
            </a:endParaRPr>
          </a:p>
        </p:txBody>
      </p:sp>
      <p:sp>
        <p:nvSpPr>
          <p:cNvPr id="945" name="Google Shape;945;p103"/>
          <p:cNvSpPr txBox="1">
            <a:spLocks noGrp="1"/>
          </p:cNvSpPr>
          <p:nvPr>
            <p:ph type="subTitle" idx="4294967295"/>
          </p:nvPr>
        </p:nvSpPr>
        <p:spPr>
          <a:xfrm>
            <a:off x="2552550" y="21734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endParaRPr sz="2000" b="0" i="0" u="none" strike="noStrike" cap="none">
              <a:solidFill>
                <a:schemeClr val="dk1"/>
              </a:solidFill>
              <a:latin typeface="Barlow Light"/>
              <a:ea typeface="Barlow Light"/>
              <a:cs typeface="Barlow Light"/>
              <a:sym typeface="Barlow Light"/>
            </a:endParaRPr>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1255</TotalTime>
  <Words>6911</Words>
  <Application>Microsoft Office PowerPoint</Application>
  <PresentationFormat>Ekran Gösterisi (16:9)</PresentationFormat>
  <Paragraphs>1033</Paragraphs>
  <Slides>91</Slides>
  <Notes>91</Notes>
  <HiddenSlides>0</HiddenSlides>
  <MMClips>0</MMClips>
  <ScaleCrop>false</ScaleCrop>
  <HeadingPairs>
    <vt:vector size="6" baseType="variant">
      <vt:variant>
        <vt:lpstr>Kullanılan Yazı Tipleri</vt:lpstr>
      </vt:variant>
      <vt:variant>
        <vt:i4>12</vt:i4>
      </vt:variant>
      <vt:variant>
        <vt:lpstr>Tema</vt:lpstr>
      </vt:variant>
      <vt:variant>
        <vt:i4>1</vt:i4>
      </vt:variant>
      <vt:variant>
        <vt:lpstr>Slayt Başlıkları</vt:lpstr>
      </vt:variant>
      <vt:variant>
        <vt:i4>91</vt:i4>
      </vt:variant>
    </vt:vector>
  </HeadingPairs>
  <TitlesOfParts>
    <vt:vector size="104" baseType="lpstr">
      <vt:lpstr>Verdana</vt:lpstr>
      <vt:lpstr>Raleway Thin</vt:lpstr>
      <vt:lpstr>Barlow</vt:lpstr>
      <vt:lpstr>Roboto</vt:lpstr>
      <vt:lpstr>Raleway Medium</vt:lpstr>
      <vt:lpstr>Arial</vt:lpstr>
      <vt:lpstr>Georgia</vt:lpstr>
      <vt:lpstr>Times New Roman</vt:lpstr>
      <vt:lpstr>Raleway</vt:lpstr>
      <vt:lpstr>Raleway SemiBold</vt:lpstr>
      <vt:lpstr>Barlow Light</vt:lpstr>
      <vt:lpstr>Proxima Nova Semibold</vt:lpstr>
      <vt:lpstr>Gaoler template</vt:lpstr>
      <vt:lpstr>SDLC Session - 1</vt:lpstr>
      <vt:lpstr>Software Development Life Cycle</vt:lpstr>
      <vt:lpstr>PowerPoint Sunusu</vt:lpstr>
      <vt:lpstr>BEFORE (in-class session)</vt:lpstr>
      <vt:lpstr>PowerPoint Sunusu</vt:lpstr>
      <vt:lpstr>Table of Contents</vt:lpstr>
      <vt:lpstr>What is SDLC ?</vt:lpstr>
      <vt:lpstr>What is SDLC</vt:lpstr>
      <vt:lpstr>What is SDLC</vt:lpstr>
      <vt:lpstr>What is SDLC</vt:lpstr>
      <vt:lpstr>What is SDLC</vt:lpstr>
      <vt:lpstr>What is SDLC</vt:lpstr>
      <vt:lpstr>What is SDLC</vt:lpstr>
      <vt:lpstr>PowerPoint Sunusu</vt:lpstr>
      <vt:lpstr>Phases of SDLC</vt:lpstr>
      <vt:lpstr>PowerPoint Sunusu</vt:lpstr>
      <vt:lpstr>What is SDLC</vt:lpstr>
      <vt:lpstr>PowerPoint Sunusu</vt:lpstr>
      <vt:lpstr>PowerPoint Sunusu</vt:lpstr>
      <vt:lpstr>PowerPoint Sunusu</vt:lpstr>
      <vt:lpstr>PowerPoint Sunusu</vt:lpstr>
      <vt:lpstr>PowerPoint Sunusu</vt:lpstr>
      <vt:lpstr>PowerPoint Sunusu</vt:lpstr>
      <vt:lpstr>Requirements Phase</vt:lpstr>
      <vt:lpstr>Requirements Phase</vt:lpstr>
      <vt:lpstr>Requirement Phase</vt:lpstr>
      <vt:lpstr>Requirement Phase</vt:lpstr>
      <vt:lpstr>Design Phase</vt:lpstr>
      <vt:lpstr>Design Phase</vt:lpstr>
      <vt:lpstr>Build/Development Phase</vt:lpstr>
      <vt:lpstr>Build/Development Phase</vt:lpstr>
      <vt:lpstr>Testing Phase</vt:lpstr>
      <vt:lpstr>PowerPoint Sunusu</vt:lpstr>
      <vt:lpstr>PowerPoint Sunusu</vt:lpstr>
      <vt:lpstr>PowerPoint Sunusu</vt:lpstr>
      <vt:lpstr>PowerPoint Sunusu</vt:lpstr>
      <vt:lpstr>SDLC Models</vt:lpstr>
      <vt:lpstr>SDLC Models</vt:lpstr>
      <vt:lpstr>SDLC Models</vt:lpstr>
      <vt:lpstr>SDLC Models</vt:lpstr>
      <vt:lpstr>SDLC Models</vt:lpstr>
      <vt:lpstr>SDLC Models</vt:lpstr>
      <vt:lpstr>SDLC Models</vt:lpstr>
      <vt:lpstr>SDLC Models</vt:lpstr>
      <vt:lpstr>SDLC Models</vt:lpstr>
      <vt:lpstr>Waterfall Model</vt:lpstr>
      <vt:lpstr>Waterfall Model</vt:lpstr>
      <vt:lpstr>Waterfall Model</vt:lpstr>
      <vt:lpstr>Waterfall Model</vt:lpstr>
      <vt:lpstr>Waterfall Model</vt:lpstr>
      <vt:lpstr>Waterfall Model</vt:lpstr>
      <vt:lpstr>Waterfall Model</vt:lpstr>
      <vt:lpstr>Waterfall Model</vt:lpstr>
      <vt:lpstr>Waterfall Model</vt:lpstr>
      <vt:lpstr>Waterfall Model</vt:lpstr>
      <vt:lpstr>Application of the Waterfall Model</vt:lpstr>
      <vt:lpstr>Waterfall Model</vt:lpstr>
      <vt:lpstr>Waterfall Model</vt:lpstr>
      <vt:lpstr>Waterfall Model</vt:lpstr>
      <vt:lpstr>Summary </vt:lpstr>
      <vt:lpstr>PowerPoint Sunusu</vt:lpstr>
      <vt:lpstr>THANKS!</vt:lpstr>
      <vt:lpstr>Iterative Model</vt:lpstr>
      <vt:lpstr>Iterative Model</vt:lpstr>
      <vt:lpstr>Iterative Model</vt:lpstr>
      <vt:lpstr>Iterative Model</vt:lpstr>
      <vt:lpstr>Iterative Model</vt:lpstr>
      <vt:lpstr>Iterative Model</vt:lpstr>
      <vt:lpstr>Iterative Model</vt:lpstr>
      <vt:lpstr>Spiral Model</vt:lpstr>
      <vt:lpstr>Spiral Model</vt:lpstr>
      <vt:lpstr>Spiral Model</vt:lpstr>
      <vt:lpstr>Spiral Model</vt:lpstr>
      <vt:lpstr>V - Model</vt:lpstr>
      <vt:lpstr>V - Model</vt:lpstr>
      <vt:lpstr>V - Model</vt:lpstr>
      <vt:lpstr>V - Model</vt:lpstr>
      <vt:lpstr>V - Model</vt:lpstr>
      <vt:lpstr>V - Model</vt:lpstr>
      <vt:lpstr>RAD Model</vt:lpstr>
      <vt:lpstr>RAD Model</vt:lpstr>
      <vt:lpstr>RAD Model</vt:lpstr>
      <vt:lpstr>RAD Model</vt:lpstr>
      <vt:lpstr>RAD Model</vt:lpstr>
      <vt:lpstr>RAD Model</vt:lpstr>
      <vt:lpstr>Agile Model</vt:lpstr>
      <vt:lpstr>Agile Model</vt:lpstr>
      <vt:lpstr>Agile Model</vt:lpstr>
      <vt:lpstr>Agile Vs Traditional SDLC Models</vt:lpstr>
      <vt:lpstr>Agile Vs Traditional SDLC Models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SDLC Session - 1</dc:title>
  <cp:lastModifiedBy>Şule Akın</cp:lastModifiedBy>
  <cp:revision>5</cp:revision>
  <dcterms:modified xsi:type="dcterms:W3CDTF">2023-12-18T11:46:07Z</dcterms:modified>
</cp:coreProperties>
</file>